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53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149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1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203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201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936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416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290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16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844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494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C86D3-C573-462B-B409-B1575DF77FB4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EDF89-C5BA-4204-BCB4-9CDE73138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67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0800000">
            <a:off x="2743200" y="1310045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96289" y="4058214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0327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0800000">
            <a:off x="2583380" y="1310045"/>
            <a:ext cx="397095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10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06947" y="4058214"/>
            <a:ext cx="397095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10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0417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0800000">
            <a:off x="2583380" y="1310045"/>
            <a:ext cx="397095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11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06947" y="4058214"/>
            <a:ext cx="397095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11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7688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0800000">
            <a:off x="2583381" y="1310045"/>
            <a:ext cx="397095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12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06947" y="4058214"/>
            <a:ext cx="397095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12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4933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0800000">
            <a:off x="2872722" y="1310045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2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96290" y="4058214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2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3761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0800000">
            <a:off x="2872723" y="1310045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3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96289" y="4058214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3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975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0800000">
            <a:off x="2872723" y="1310045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4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96289" y="4058214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4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8901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0800000">
            <a:off x="2872722" y="1310045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5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96289" y="4058214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5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8836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0800000">
            <a:off x="2872722" y="1310045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6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96289" y="4058214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6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8900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0800000">
            <a:off x="2872722" y="1310045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7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96290" y="4058214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7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7966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0800000">
            <a:off x="2872722" y="1310045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8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96289" y="4058214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8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6283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0800000">
            <a:off x="2872722" y="1310045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9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96289" y="4058214"/>
            <a:ext cx="33922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9</a:t>
            </a:r>
            <a:endParaRPr lang="en-US" sz="8800" b="1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8444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48</Words>
  <Application>Microsoft Office PowerPoint</Application>
  <PresentationFormat>On-screen Show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Anita Tucker</dc:creator>
  <cp:lastModifiedBy>Anita Tucker</cp:lastModifiedBy>
  <cp:revision>5</cp:revision>
  <cp:lastPrinted>2014-08-26T14:48:34Z</cp:lastPrinted>
  <dcterms:created xsi:type="dcterms:W3CDTF">2013-04-01T21:38:30Z</dcterms:created>
  <dcterms:modified xsi:type="dcterms:W3CDTF">2014-09-08T20:50:28Z</dcterms:modified>
</cp:coreProperties>
</file>