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16" r:id="rId2"/>
    <p:sldId id="326" r:id="rId3"/>
    <p:sldId id="322" r:id="rId4"/>
    <p:sldId id="366" r:id="rId5"/>
    <p:sldId id="365" r:id="rId6"/>
    <p:sldId id="341" r:id="rId7"/>
    <p:sldId id="329" r:id="rId8"/>
    <p:sldId id="328" r:id="rId9"/>
    <p:sldId id="367" r:id="rId10"/>
    <p:sldId id="368" r:id="rId11"/>
    <p:sldId id="369" r:id="rId12"/>
    <p:sldId id="370" r:id="rId13"/>
    <p:sldId id="372" r:id="rId14"/>
    <p:sldId id="373" r:id="rId15"/>
    <p:sldId id="374" r:id="rId16"/>
    <p:sldId id="394" r:id="rId17"/>
    <p:sldId id="380" r:id="rId18"/>
    <p:sldId id="375" r:id="rId19"/>
    <p:sldId id="376" r:id="rId20"/>
    <p:sldId id="377" r:id="rId21"/>
    <p:sldId id="381" r:id="rId22"/>
    <p:sldId id="397" r:id="rId23"/>
    <p:sldId id="395" r:id="rId24"/>
    <p:sldId id="386" r:id="rId25"/>
    <p:sldId id="396" r:id="rId26"/>
    <p:sldId id="378" r:id="rId27"/>
    <p:sldId id="383" r:id="rId28"/>
    <p:sldId id="379" r:id="rId29"/>
    <p:sldId id="387" r:id="rId30"/>
    <p:sldId id="392" r:id="rId31"/>
    <p:sldId id="388" r:id="rId32"/>
    <p:sldId id="389" r:id="rId33"/>
    <p:sldId id="393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stin" initials="J" lastIdx="1" clrIdx="0">
    <p:extLst>
      <p:ext uri="{19B8F6BF-5375-455C-9EA6-DF929625EA0E}">
        <p15:presenceInfo xmlns:p15="http://schemas.microsoft.com/office/powerpoint/2012/main" userId="Just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05"/>
    <p:restoredTop sz="94659"/>
  </p:normalViewPr>
  <p:slideViewPr>
    <p:cSldViewPr snapToGrid="0" snapToObjects="1">
      <p:cViewPr varScale="1">
        <p:scale>
          <a:sx n="163" d="100"/>
          <a:sy n="163" d="100"/>
        </p:scale>
        <p:origin x="80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70F8A-9D74-754E-99E0-CD7A85546C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E5A04A-13A4-FD48-9BA3-887D149841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172D35-3377-344E-B5DB-6C7A41E29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CC30D0-23F5-7C45-8044-88905B8D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C4E10-F0DA-D842-98B1-168AC667C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652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BDAF5-F4AC-3049-B7DF-33B462F2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D10D54-B79F-1C46-97E9-35600982A3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6C649B-2609-C84C-95E9-C94A1EEE2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F83F1-5D9D-5E4B-B261-4224E8690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519C2-F3EA-894D-8BE7-B0938855B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120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691F54-E59C-2D43-836A-A3FFBF3A3A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9D97B9-C057-0A49-99B8-A7713939AF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BFDA0-E997-A747-9DB3-3E9B36619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428B7-F6CA-7E4D-A068-7851C80D8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1E81D-B0B9-8444-A9AB-918578464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55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M Title Bands and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76" y="-1159933"/>
            <a:ext cx="8333113" cy="8656280"/>
          </a:xfrm>
          <a:prstGeom prst="rect">
            <a:avLst/>
          </a:prstGeom>
        </p:spPr>
      </p:pic>
      <p:sp>
        <p:nvSpPr>
          <p:cNvPr id="18" name="Parallelogram 4"/>
          <p:cNvSpPr>
            <a:spLocks/>
          </p:cNvSpPr>
          <p:nvPr userDrawn="1"/>
        </p:nvSpPr>
        <p:spPr>
          <a:xfrm rot="10800000">
            <a:off x="1437276" y="-797251"/>
            <a:ext cx="11788497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solidFill>
            <a:srgbClr val="115784"/>
          </a:solidFill>
          <a:ln w="25400">
            <a:solidFill>
              <a:srgbClr val="115784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497" y="2288732"/>
            <a:ext cx="9955646" cy="879475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44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127497" y="3439551"/>
            <a:ext cx="8515941" cy="82867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</p:txBody>
      </p:sp>
      <p:sp>
        <p:nvSpPr>
          <p:cNvPr id="16" name="Parallelogram 4"/>
          <p:cNvSpPr/>
          <p:nvPr userDrawn="1"/>
        </p:nvSpPr>
        <p:spPr>
          <a:xfrm rot="10800000">
            <a:off x="1854593" y="2260082"/>
            <a:ext cx="11343954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noFill/>
          <a:ln w="22225">
            <a:solidFill>
              <a:srgbClr val="76AB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rallelogram 4"/>
          <p:cNvSpPr>
            <a:spLocks/>
          </p:cNvSpPr>
          <p:nvPr userDrawn="1"/>
        </p:nvSpPr>
        <p:spPr>
          <a:xfrm rot="10800000">
            <a:off x="1632321" y="-873713"/>
            <a:ext cx="11788497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 w="25400">
            <a:solidFill>
              <a:schemeClr val="tx1">
                <a:lumMod val="25000"/>
                <a:lumOff val="75000"/>
              </a:scheme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rallelogram 4"/>
          <p:cNvSpPr>
            <a:spLocks/>
          </p:cNvSpPr>
          <p:nvPr userDrawn="1"/>
        </p:nvSpPr>
        <p:spPr>
          <a:xfrm rot="10800000">
            <a:off x="1854593" y="-916196"/>
            <a:ext cx="11788497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solidFill>
            <a:srgbClr val="5A7F93"/>
          </a:solidFill>
          <a:ln w="25400">
            <a:solidFill>
              <a:srgbClr val="5A7F93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700" y="4624736"/>
            <a:ext cx="3133183" cy="69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57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CM Title Bands and Glob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497" y="2288732"/>
            <a:ext cx="9955646" cy="879475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44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127497" y="3439551"/>
            <a:ext cx="8515941" cy="82867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</p:txBody>
      </p:sp>
      <p:sp>
        <p:nvSpPr>
          <p:cNvPr id="16" name="Parallelogram 4"/>
          <p:cNvSpPr/>
          <p:nvPr userDrawn="1"/>
        </p:nvSpPr>
        <p:spPr>
          <a:xfrm rot="10800000">
            <a:off x="1854593" y="2260082"/>
            <a:ext cx="11343954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497" y="4520397"/>
            <a:ext cx="7025834" cy="100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0211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M Content Slide 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01795" y="764841"/>
            <a:ext cx="11414839" cy="5394660"/>
          </a:xfrm>
        </p:spPr>
        <p:txBody>
          <a:bodyPr/>
          <a:lstStyle>
            <a:lvl1pPr marL="0" indent="0">
              <a:buNone/>
              <a:defRPr/>
            </a:lvl1pPr>
            <a:lvl2pPr marL="685800" indent="-228600">
              <a:buFont typeface="Arial" charset="0"/>
              <a:buChar char="•"/>
              <a:defRPr/>
            </a:lvl2pPr>
            <a:lvl4pPr marL="1600200" indent="-228600">
              <a:buFont typeface="Wingdings" charset="2"/>
              <a:buChar char="q"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0" y="6433639"/>
            <a:ext cx="12192000" cy="0"/>
          </a:xfrm>
          <a:prstGeom prst="line">
            <a:avLst/>
          </a:prstGeom>
          <a:ln>
            <a:solidFill>
              <a:srgbClr val="1F4E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398794" y="6532106"/>
            <a:ext cx="64270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dirty="0">
                <a:solidFill>
                  <a:schemeClr val="bg1">
                    <a:lumMod val="50000"/>
                  </a:schemeClr>
                </a:solidFill>
              </a:rPr>
              <a:t>© 2018 MIT Center for Transportation &amp; </a:t>
            </a:r>
            <a:r>
              <a:rPr lang="de-DE" sz="1100">
                <a:solidFill>
                  <a:schemeClr val="bg1">
                    <a:lumMod val="50000"/>
                  </a:schemeClr>
                </a:solidFill>
              </a:rPr>
              <a:t>Logistics </a:t>
            </a:r>
            <a:r>
              <a:rPr lang="de-DE" sz="1100" baseline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| Page </a:t>
            </a:r>
            <a:fld id="{6A6D6C3D-AB82-1544-92E7-8225F0040DC3}" type="slidenum">
              <a:rPr lang="en-US" sz="1100" smtClean="0">
                <a:solidFill>
                  <a:schemeClr val="bg1">
                    <a:lumMod val="50000"/>
                  </a:schemeClr>
                </a:solidFill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813" y="6484153"/>
            <a:ext cx="1630963" cy="360329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93700" y="263127"/>
            <a:ext cx="9474200" cy="718820"/>
          </a:xfrm>
        </p:spPr>
        <p:txBody>
          <a:bodyPr>
            <a:normAutofit/>
          </a:bodyPr>
          <a:lstStyle>
            <a:lvl1pPr>
              <a:defRPr sz="3200" i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789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M Title small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497" y="2288732"/>
            <a:ext cx="9936985" cy="879475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44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" name="Parallelogram 4"/>
          <p:cNvSpPr/>
          <p:nvPr userDrawn="1"/>
        </p:nvSpPr>
        <p:spPr>
          <a:xfrm rot="10800000">
            <a:off x="1854593" y="2260082"/>
            <a:ext cx="11343954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noFill/>
          <a:ln w="22225">
            <a:solidFill>
              <a:srgbClr val="115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127497" y="3439551"/>
            <a:ext cx="8515941" cy="82867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813" y="6427003"/>
            <a:ext cx="1630963" cy="36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865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CM Content Slide 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01795" y="764841"/>
            <a:ext cx="11414839" cy="5394660"/>
          </a:xfrm>
        </p:spPr>
        <p:txBody>
          <a:bodyPr/>
          <a:lstStyle>
            <a:lvl1pPr marL="0" indent="0">
              <a:buNone/>
              <a:defRPr/>
            </a:lvl1pPr>
            <a:lvl2pPr marL="685800" indent="-228600">
              <a:buFont typeface="Arial" charset="0"/>
              <a:buChar char="•"/>
              <a:defRPr/>
            </a:lvl2pPr>
            <a:lvl4pPr marL="1600200" indent="-228600">
              <a:buFont typeface="Wingdings" charset="2"/>
              <a:buChar char="q"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0" y="6433639"/>
            <a:ext cx="12192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5594909" y="6530410"/>
            <a:ext cx="64270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						Page </a:t>
            </a:r>
            <a:fld id="{6A6D6C3D-AB82-1544-92E7-8225F0040DC3}" type="slidenum">
              <a:rPr lang="en-US" sz="1100" smtClean="0">
                <a:solidFill>
                  <a:schemeClr val="bg1">
                    <a:lumMod val="50000"/>
                  </a:schemeClr>
                </a:solidFill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93700" y="263127"/>
            <a:ext cx="9474200" cy="718820"/>
          </a:xfrm>
        </p:spPr>
        <p:txBody>
          <a:bodyPr>
            <a:normAutofit/>
          </a:bodyPr>
          <a:lstStyle>
            <a:lvl1pPr>
              <a:defRPr sz="3200" i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04860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CM Title small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497" y="2288732"/>
            <a:ext cx="9936985" cy="879475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44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" name="Parallelogram 4"/>
          <p:cNvSpPr/>
          <p:nvPr userDrawn="1"/>
        </p:nvSpPr>
        <p:spPr>
          <a:xfrm rot="10800000">
            <a:off x="1854593" y="2260082"/>
            <a:ext cx="11343954" cy="1060524"/>
          </a:xfrm>
          <a:custGeom>
            <a:avLst/>
            <a:gdLst>
              <a:gd name="connsiteX0" fmla="*/ 0 w 11004698"/>
              <a:gd name="connsiteY0" fmla="*/ 1297172 h 1297172"/>
              <a:gd name="connsiteX1" fmla="*/ 324293 w 11004698"/>
              <a:gd name="connsiteY1" fmla="*/ 0 h 1297172"/>
              <a:gd name="connsiteX2" fmla="*/ 11004698 w 11004698"/>
              <a:gd name="connsiteY2" fmla="*/ 0 h 1297172"/>
              <a:gd name="connsiteX3" fmla="*/ 10680405 w 11004698"/>
              <a:gd name="connsiteY3" fmla="*/ 1297172 h 1297172"/>
              <a:gd name="connsiteX4" fmla="*/ 0 w 11004698"/>
              <a:gd name="connsiteY4" fmla="*/ 1297172 h 1297172"/>
              <a:gd name="connsiteX0" fmla="*/ 0 w 11445949"/>
              <a:gd name="connsiteY0" fmla="*/ 1297172 h 1297172"/>
              <a:gd name="connsiteX1" fmla="*/ 324293 w 11445949"/>
              <a:gd name="connsiteY1" fmla="*/ 0 h 1297172"/>
              <a:gd name="connsiteX2" fmla="*/ 11004698 w 11445949"/>
              <a:gd name="connsiteY2" fmla="*/ 0 h 1297172"/>
              <a:gd name="connsiteX3" fmla="*/ 11445949 w 11445949"/>
              <a:gd name="connsiteY3" fmla="*/ 1286539 h 1297172"/>
              <a:gd name="connsiteX4" fmla="*/ 0 w 11445949"/>
              <a:gd name="connsiteY4" fmla="*/ 1297172 h 1297172"/>
              <a:gd name="connsiteX0" fmla="*/ 526312 w 11121656"/>
              <a:gd name="connsiteY0" fmla="*/ 1318437 h 1318437"/>
              <a:gd name="connsiteX1" fmla="*/ 0 w 11121656"/>
              <a:gd name="connsiteY1" fmla="*/ 0 h 1318437"/>
              <a:gd name="connsiteX2" fmla="*/ 10680405 w 11121656"/>
              <a:gd name="connsiteY2" fmla="*/ 0 h 1318437"/>
              <a:gd name="connsiteX3" fmla="*/ 11121656 w 11121656"/>
              <a:gd name="connsiteY3" fmla="*/ 1286539 h 1318437"/>
              <a:gd name="connsiteX4" fmla="*/ 526312 w 11121656"/>
              <a:gd name="connsiteY4" fmla="*/ 1318437 h 1318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1656" h="1318437">
                <a:moveTo>
                  <a:pt x="526312" y="1318437"/>
                </a:moveTo>
                <a:lnTo>
                  <a:pt x="0" y="0"/>
                </a:lnTo>
                <a:lnTo>
                  <a:pt x="10680405" y="0"/>
                </a:lnTo>
                <a:lnTo>
                  <a:pt x="11121656" y="1286539"/>
                </a:lnTo>
                <a:lnTo>
                  <a:pt x="526312" y="1318437"/>
                </a:lnTo>
                <a:close/>
              </a:path>
            </a:pathLst>
          </a:cu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127497" y="3439551"/>
            <a:ext cx="8515941" cy="82867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968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E36FC-2CD8-7946-B2F1-75309E18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1569C5-A64C-9442-A5E8-21AB8BA2B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30BC1-15AE-BC49-86AB-CE35252C5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2B019-2620-B14B-986A-EFB1851E7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3EFCCA-D905-CD44-A6E7-FBEA9F1A5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78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2E982-601C-DB41-9BA2-B382834A6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3B1F50-9960-8A4D-BDB1-D1CD9A6407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882E4-1BD2-3342-A6E7-BB56F33C1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D2D28-4645-A646-A5D6-902814BB8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976F6B-4FE8-B44F-9D27-1878C4C5F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995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754B9-0593-D64B-BA9D-471F3596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1193C3-934B-8D46-A345-CD35B5FD8E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E43A76-78C2-B841-A107-0394148261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E3DEFC-4CD1-BD43-8240-9702444E9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FA4B02-084B-6643-9975-C41D8D5EF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B7905E-92DC-0447-BEA3-4026A4F92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61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BA791-1E7A-0043-9ED1-9389969DA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2119E-2EAA-A647-A4ED-E92FAFBE1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49849B-62B0-3C47-B00A-ADD42DA061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45078B-D699-1444-85BC-C9A72349E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855DE0-308A-6D43-B766-6CFE7EBD76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513DD7-4566-314F-81EF-B3AA0046C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734DE1-7080-6C46-A5D2-50A504611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05E2CB-2246-7542-9A42-DEA54595B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41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91042-30B9-DC4F-B72E-3DCF05D7D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E0899A-F3DC-2844-B878-C44F13419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71C2BA-D781-1E40-AA4C-30BF4DE29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DB92D8-EB4A-6C40-A1A2-A03370EC6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81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36509E-67ED-4747-9E2D-390F429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563F28-F0C0-AD43-95C8-2F18D429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50BD52-88DB-6545-ABF9-9486A34BF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48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E831C-73B4-274F-9064-7E6254DA2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B9961-0608-B740-B206-2F0D162E2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1A4837-F659-E540-8C4E-651DBF54AC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DC115A-D4FD-1E4C-BC7D-33853DD4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EEA3C8-8351-F94C-9BB7-2B9756DAC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B72D4B-05F1-104E-A801-7CA96CB88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72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346D4-2537-2F48-A9D5-12CA84D41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D09893-F562-6747-9B17-D1F5BF39B9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B2D293-A0A0-2041-8FD6-C4DD73700C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5F2D8A-53EC-0B41-A428-87667B345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47F5FF-EABE-B340-96B3-EF994F16E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9CE7E6-6E4A-B54C-A6DB-41222281F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678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40B84A-ED65-5D49-8A00-C598AAAFA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09C94C-62C4-314B-BA11-24A522AE6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8239F-CFFF-CB48-887E-9D19604EF6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0791A-F2C9-1147-B6FB-DE3FF9A360B4}" type="datetimeFigureOut">
              <a:rPr lang="en-US" smtClean="0"/>
              <a:t>12/28/2020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718571-866B-1244-8CA3-51EF89BC1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09C8C-A70E-EA4B-A185-9968343A9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42A44-22A6-824D-BF81-EEA0F7F4B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34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6" r:id="rId13"/>
    <p:sldLayoutId id="2147483661" r:id="rId14"/>
    <p:sldLayoutId id="2147483662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4000" dirty="0"/>
              <a:t>Lecture 1: </a:t>
            </a:r>
            <a:r>
              <a:rPr lang="en-US" dirty="0"/>
              <a:t>Trade-offs and model training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Instructor: Justin J. Boutilier</a:t>
            </a:r>
          </a:p>
        </p:txBody>
      </p:sp>
    </p:spTree>
    <p:extLst>
      <p:ext uri="{BB962C8B-B14F-4D97-AF65-F5344CB8AC3E}">
        <p14:creationId xmlns:p14="http://schemas.microsoft.com/office/powerpoint/2010/main" val="3032272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 visualizations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75552C-5CDE-4EA2-9814-176605045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5469" y="1513408"/>
            <a:ext cx="6426705" cy="40362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ACA166-9634-4694-91D9-FDE5D2E52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688" y="1214128"/>
            <a:ext cx="4382112" cy="442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2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 Selection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A01ECB-9401-5140-AB1E-E46771BD9A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286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The process of identifying which features are relevant in predicting the target and therefore need to be included in the model</a:t>
            </a:r>
          </a:p>
          <a:p>
            <a:endParaRPr lang="en-US" dirty="0"/>
          </a:p>
          <a:p>
            <a:r>
              <a:rPr lang="en-US" dirty="0"/>
              <a:t>One of the most challenging aspects of machine learning with no universally accepted gold standard</a:t>
            </a:r>
          </a:p>
          <a:p>
            <a:endParaRPr lang="en-US" dirty="0"/>
          </a:p>
          <a:p>
            <a:r>
              <a:rPr lang="en-US" dirty="0"/>
              <a:t>The first step is (almost) always to remove correlated features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Remove above a threshold (usually between 0.7 – 0.8)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Bias regression coefficients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Challenging for numerical algorithms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289552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b="1" dirty="0"/>
              <a:t>Expert opinion: </a:t>
            </a:r>
            <a:r>
              <a:rPr lang="en-US" dirty="0"/>
              <a:t>Domain expert manually chooses the features to include based off previous literature, hypothesized relationships, and/or intuition</a:t>
            </a:r>
          </a:p>
          <a:p>
            <a:endParaRPr lang="en-US" dirty="0"/>
          </a:p>
          <a:p>
            <a:r>
              <a:rPr lang="en-US" b="1" dirty="0"/>
              <a:t>Exhaustive search: </a:t>
            </a:r>
            <a:r>
              <a:rPr lang="en-US" dirty="0"/>
              <a:t>Compare model performance for all possible feature combinations and select the best</a:t>
            </a:r>
          </a:p>
          <a:p>
            <a:endParaRPr lang="en-US" dirty="0"/>
          </a:p>
          <a:p>
            <a:r>
              <a:rPr lang="en-US" b="1" dirty="0"/>
              <a:t>Stepwise: </a:t>
            </a:r>
            <a:r>
              <a:rPr lang="en-US" dirty="0"/>
              <a:t>Incrementally add or remove features. Should not be used for explanation problems!</a:t>
            </a:r>
          </a:p>
          <a:p>
            <a:r>
              <a:rPr lang="en-US" dirty="0"/>
              <a:t> </a:t>
            </a:r>
          </a:p>
          <a:p>
            <a:r>
              <a:rPr lang="en-US" b="1" dirty="0"/>
              <a:t>Regularization: </a:t>
            </a:r>
            <a:r>
              <a:rPr lang="en-US" dirty="0"/>
              <a:t>Automated approach for reducing overfitting that has demonstrated effectiveness as a feature selection method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 for feature selection</a:t>
            </a:r>
          </a:p>
        </p:txBody>
      </p:sp>
    </p:spTree>
    <p:extLst>
      <p:ext uri="{BB962C8B-B14F-4D97-AF65-F5344CB8AC3E}">
        <p14:creationId xmlns:p14="http://schemas.microsoft.com/office/powerpoint/2010/main" val="399154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endParaRPr lang="en-US" dirty="0"/>
              </a:p>
              <a:p>
                <a:r>
                  <a:rPr lang="en-US" dirty="0"/>
                  <a:t>Developed as a method to reduce overfitting by penalizing the regression coefficients and reducing the model complexity</a:t>
                </a:r>
              </a:p>
              <a:p>
                <a:endParaRPr lang="en-US" dirty="0"/>
              </a:p>
              <a:p>
                <a:r>
                  <a:rPr lang="en-US" dirty="0"/>
                  <a:t>To do this, we add an additional term,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𝜆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sup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to the objective of the least squares problem</a:t>
                </a:r>
              </a:p>
              <a:p>
                <a:endParaRPr lang="en-US" dirty="0"/>
              </a:p>
              <a:p>
                <a:r>
                  <a:rPr lang="en-US" dirty="0"/>
                  <a:t>Regularization penalizes the non-zero regression coefficients</a:t>
                </a:r>
              </a:p>
              <a:p>
                <a:pPr marL="1143000" lvl="1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P controls the type of regularization</a:t>
                </a:r>
              </a:p>
              <a:p>
                <a:pPr marL="1143000" lvl="1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controls the degree of regularization </a:t>
                </a:r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Regularization</a:t>
            </a:r>
          </a:p>
        </p:txBody>
      </p:sp>
    </p:spTree>
    <p:extLst>
      <p:ext uri="{BB962C8B-B14F-4D97-AF65-F5344CB8AC3E}">
        <p14:creationId xmlns:p14="http://schemas.microsoft.com/office/powerpoint/2010/main" val="3455468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b="1" dirty="0"/>
              <a:t>L1-regularization (p=1)</a:t>
            </a:r>
            <a:r>
              <a:rPr lang="en-US" dirty="0"/>
              <a:t>			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Used for feature selection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Also called </a:t>
            </a:r>
            <a:r>
              <a:rPr lang="en-US" i="1" dirty="0"/>
              <a:t>lasso regression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b="1" dirty="0"/>
              <a:t>L2-regularization (p=2)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Used for highly correlated feature sets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Also called </a:t>
            </a:r>
            <a:r>
              <a:rPr lang="en-US" i="1" dirty="0"/>
              <a:t>ridge regression</a:t>
            </a:r>
            <a:r>
              <a:rPr lang="en-US" dirty="0"/>
              <a:t> </a:t>
            </a:r>
          </a:p>
          <a:p>
            <a:pPr lvl="1" indent="0">
              <a:buNone/>
            </a:pPr>
            <a:endParaRPr lang="en-US" dirty="0"/>
          </a:p>
          <a:p>
            <a:r>
              <a:rPr lang="en-US" b="1" dirty="0"/>
              <a:t>Elastic net regularization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 linear combination of lasso and ridge regression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regularization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97C0356D-662A-428D-A89E-9A1150D893B2}"/>
                  </a:ext>
                </a:extLst>
              </p:cNvPr>
              <p:cNvSpPr/>
              <p:nvPr/>
            </p:nvSpPr>
            <p:spPr>
              <a:xfrm>
                <a:off x="9225098" y="1347368"/>
                <a:ext cx="1566713" cy="12175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50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nary>
                        <m:naryPr>
                          <m:chr m:val="∑"/>
                          <m:ctrlPr>
                            <a:rPr lang="en-US" sz="25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5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5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500" i="1">
                              <a:latin typeface="Cambria Math" panose="02040503050406030204" pitchFamily="18" charset="0"/>
                            </a:rPr>
                            <m:t>𝐹</m:t>
                          </m:r>
                        </m:sup>
                        <m:e>
                          <m:sSup>
                            <m:sSupPr>
                              <m:ctrlPr>
                                <a:rPr lang="en-US" sz="25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25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5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5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97C0356D-662A-428D-A89E-9A1150D893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5098" y="1347368"/>
                <a:ext cx="1566713" cy="121751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76B163D-6A1C-4EA3-BF6F-BE0CCB4299FF}"/>
                  </a:ext>
                </a:extLst>
              </p:cNvPr>
              <p:cNvSpPr/>
              <p:nvPr/>
            </p:nvSpPr>
            <p:spPr>
              <a:xfrm>
                <a:off x="9209763" y="3180779"/>
                <a:ext cx="1751057" cy="1217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50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nary>
                        <m:naryPr>
                          <m:chr m:val="∑"/>
                          <m:ctrlPr>
                            <a:rPr lang="en-US" sz="25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5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5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500" i="1">
                              <a:latin typeface="Cambria Math" panose="02040503050406030204" pitchFamily="18" charset="0"/>
                            </a:rPr>
                            <m:t>𝐹</m:t>
                          </m:r>
                        </m:sup>
                        <m:e>
                          <m:sSup>
                            <m:sSupPr>
                              <m:ctrlPr>
                                <a:rPr lang="en-US" sz="25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25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5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5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76B163D-6A1C-4EA3-BF6F-BE0CCB4299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9763" y="3180779"/>
                <a:ext cx="1751057" cy="12175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F92C476-0C09-4111-82F3-99DA1E077438}"/>
                  </a:ext>
                </a:extLst>
              </p:cNvPr>
              <p:cNvSpPr/>
              <p:nvPr/>
            </p:nvSpPr>
            <p:spPr>
              <a:xfrm>
                <a:off x="8316912" y="4901875"/>
                <a:ext cx="3612335" cy="1217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50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nary>
                        <m:naryPr>
                          <m:chr m:val="∑"/>
                          <m:ctrlPr>
                            <a:rPr lang="en-US" sz="25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5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5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500" i="1">
                              <a:latin typeface="Cambria Math" panose="02040503050406030204" pitchFamily="18" charset="0"/>
                            </a:rPr>
                            <m:t>𝐹</m:t>
                          </m:r>
                        </m:sup>
                        <m:e>
                          <m:sSup>
                            <m:sSupPr>
                              <m:ctrlPr>
                                <a:rPr lang="en-US" sz="25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25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5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5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</m:e>
                      </m:nary>
                      <m:r>
                        <a:rPr lang="en-US" sz="25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5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500" i="1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nary>
                        <m:naryPr>
                          <m:chr m:val="∑"/>
                          <m:ctrlPr>
                            <a:rPr lang="en-US" sz="25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5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5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500" i="1">
                              <a:latin typeface="Cambria Math" panose="02040503050406030204" pitchFamily="18" charset="0"/>
                            </a:rPr>
                            <m:t>𝐹</m:t>
                          </m:r>
                        </m:sup>
                        <m:e>
                          <m:sSup>
                            <m:sSupPr>
                              <m:ctrlPr>
                                <a:rPr lang="en-US" sz="25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25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5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5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F92C476-0C09-4111-82F3-99DA1E0774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6912" y="4901875"/>
                <a:ext cx="3612335" cy="12175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1">
            <a:extLst>
              <a:ext uri="{FF2B5EF4-FFF2-40B4-BE49-F238E27FC236}">
                <a16:creationId xmlns:a16="http://schemas.microsoft.com/office/drawing/2014/main" id="{02F4E298-B575-4700-9F1B-4722706848D1}"/>
              </a:ext>
            </a:extLst>
          </p:cNvPr>
          <p:cNvSpPr txBox="1">
            <a:spLocks/>
          </p:cNvSpPr>
          <p:nvPr/>
        </p:nvSpPr>
        <p:spPr>
          <a:xfrm>
            <a:off x="8505350" y="577360"/>
            <a:ext cx="3006207" cy="718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i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u="sng" dirty="0"/>
              <a:t>Mathematical representation</a:t>
            </a:r>
          </a:p>
        </p:txBody>
      </p:sp>
    </p:spTree>
    <p:extLst>
      <p:ext uri="{BB962C8B-B14F-4D97-AF65-F5344CB8AC3E}">
        <p14:creationId xmlns:p14="http://schemas.microsoft.com/office/powerpoint/2010/main" val="18432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endParaRPr lang="en-US" dirty="0"/>
              </a:p>
              <a:p>
                <a:r>
                  <a:rPr lang="en-US" dirty="0"/>
                  <a:t>Need to solve: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minimize</m:t>
                              </m:r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</m:e>
                            <m:lim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US" sz="2400" dirty="0"/>
                                <m:t> 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+…+</m:t>
                                  </m:r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𝑖𝐹</m:t>
                                      </m:r>
                                    </m:sub>
                                  </m:s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</m:e>
                          </m:nary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nary>
                            <m:naryPr>
                              <m:chr m:val="∑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𝛽</m:t>
                                          </m:r>
                                        </m:e>
                                        <m:sub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p>
                              </m:sSup>
                            </m:e>
                          </m:nary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nary>
                            <m:naryPr>
                              <m:chr m:val="∑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𝛽</m:t>
                                          </m:r>
                                        </m:e>
                                        <m:sub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func>
                    </m:oMath>
                  </m:oMathPara>
                </a14:m>
                <a:endParaRPr lang="en-US" sz="2400" dirty="0"/>
              </a:p>
              <a:p>
                <a:endParaRPr lang="en-US" sz="2400" dirty="0"/>
              </a:p>
              <a:p>
                <a:r>
                  <a:rPr lang="en-US" dirty="0"/>
                  <a:t>Or equivalently: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latin typeface="Cambria Math" panose="02040503050406030204" pitchFamily="18" charset="0"/>
                                </a:rPr>
                                <m:t>minimize</m:t>
                              </m:r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</m:e>
                            <m:lim>
                              <m:eqArr>
                                <m:eqArr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,…,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US" sz="2000" dirty="0"/>
                                    <m:t> </m:t>
                                  </m:r>
                                </m:e>
                                <m:e/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𝑠𝑢𝑏𝑗𝑒𝑐𝑡</m:t>
                                  </m:r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𝑡𝑜</m:t>
                                  </m:r>
                                </m:e>
                              </m:eqAr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+…+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𝑖𝐹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nary>
                        </m:e>
                      </m:func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12" b="-4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Fitting the model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607362-7986-5347-A574-8172AA42DCC1}"/>
              </a:ext>
            </a:extLst>
          </p:cNvPr>
          <p:cNvSpPr txBox="1"/>
          <p:nvPr/>
        </p:nvSpPr>
        <p:spPr>
          <a:xfrm>
            <a:off x="3949700" y="3073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6F7812D-4900-6C43-A5C3-566825C308A8}"/>
                  </a:ext>
                </a:extLst>
              </p:cNvPr>
              <p:cNvSpPr txBox="1"/>
              <p:nvPr/>
            </p:nvSpPr>
            <p:spPr>
              <a:xfrm>
                <a:off x="4042065" y="5082939"/>
                <a:ext cx="4584186" cy="9024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</m:t>
                          </m:r>
                        </m:sup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</m:e>
                      </m:nary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</m:t>
                          </m:r>
                        </m:sup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6F7812D-4900-6C43-A5C3-566825C308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2065" y="5082939"/>
                <a:ext cx="4584186" cy="902491"/>
              </a:xfrm>
              <a:prstGeom prst="rect">
                <a:avLst/>
              </a:prstGeom>
              <a:blipFill>
                <a:blip r:embed="rId3"/>
                <a:stretch>
                  <a:fillRect t="-90278" b="-14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790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 visualization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7523CE-486C-4DA2-8149-3683EDBDD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327" y="981947"/>
            <a:ext cx="8310296" cy="46236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173A612-74E8-418C-B04B-F8E8CF9501C4}"/>
              </a:ext>
            </a:extLst>
          </p:cNvPr>
          <p:cNvSpPr txBox="1"/>
          <p:nvPr/>
        </p:nvSpPr>
        <p:spPr>
          <a:xfrm>
            <a:off x="2061990" y="5667759"/>
            <a:ext cx="3052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LASSO regression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442247-E323-4980-9B38-88BECE228908}"/>
              </a:ext>
            </a:extLst>
          </p:cNvPr>
          <p:cNvSpPr txBox="1"/>
          <p:nvPr/>
        </p:nvSpPr>
        <p:spPr>
          <a:xfrm>
            <a:off x="6168553" y="5667759"/>
            <a:ext cx="3052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Ridge regression</a:t>
            </a:r>
          </a:p>
        </p:txBody>
      </p:sp>
    </p:spTree>
    <p:extLst>
      <p:ext uri="{BB962C8B-B14F-4D97-AF65-F5344CB8AC3E}">
        <p14:creationId xmlns:p14="http://schemas.microsoft.com/office/powerpoint/2010/main" val="20231738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CA92B8-8DF4-B04F-B781-F11AC49E51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46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b="1" dirty="0"/>
              <a:t>Training set: </a:t>
            </a:r>
            <a:r>
              <a:rPr lang="en-US" dirty="0"/>
              <a:t>the observations that are used to train the model</a:t>
            </a:r>
          </a:p>
          <a:p>
            <a:endParaRPr lang="en-US" dirty="0"/>
          </a:p>
          <a:p>
            <a:r>
              <a:rPr lang="en-US" b="1" dirty="0"/>
              <a:t>Validation set: </a:t>
            </a:r>
            <a:r>
              <a:rPr lang="en-US" dirty="0"/>
              <a:t>used to tune the </a:t>
            </a:r>
            <a:r>
              <a:rPr lang="en-US" dirty="0" err="1"/>
              <a:t>hyperparamters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b="1" dirty="0"/>
              <a:t>Testing set: </a:t>
            </a:r>
            <a:r>
              <a:rPr lang="en-US" dirty="0"/>
              <a:t>used to evaluate the out-of-sample performance of the final model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Training, testing, and validation</a:t>
            </a:r>
          </a:p>
        </p:txBody>
      </p:sp>
    </p:spTree>
    <p:extLst>
      <p:ext uri="{BB962C8B-B14F-4D97-AF65-F5344CB8AC3E}">
        <p14:creationId xmlns:p14="http://schemas.microsoft.com/office/powerpoint/2010/main" val="4266851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The prediction-explanation trade-off</a:t>
            </a:r>
          </a:p>
          <a:p>
            <a:endParaRPr lang="en-US" dirty="0"/>
          </a:p>
          <a:p>
            <a:r>
              <a:rPr lang="en-US" dirty="0"/>
              <a:t>The bias-variance trade-off </a:t>
            </a:r>
          </a:p>
          <a:p>
            <a:endParaRPr lang="en-US" dirty="0"/>
          </a:p>
          <a:p>
            <a:r>
              <a:rPr lang="en-US" dirty="0"/>
              <a:t>How to select features and reduce overfitting</a:t>
            </a:r>
          </a:p>
          <a:p>
            <a:endParaRPr lang="en-US" dirty="0"/>
          </a:p>
          <a:p>
            <a:r>
              <a:rPr lang="en-US" dirty="0"/>
              <a:t>How to train and test models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11751949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01795" y="764841"/>
            <a:ext cx="5694205" cy="5394660"/>
          </a:xfrm>
        </p:spPr>
        <p:txBody>
          <a:bodyPr/>
          <a:lstStyle/>
          <a:p>
            <a:endParaRPr lang="en-US" dirty="0"/>
          </a:p>
          <a:p>
            <a:r>
              <a:rPr lang="en-US" b="1" dirty="0"/>
              <a:t>K-fold cross validation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Popular approach to reduce variance and obtain stable out-of-sample estimates of accuracy</a:t>
            </a:r>
          </a:p>
          <a:p>
            <a:pPr lvl="1" indent="0">
              <a:buNone/>
            </a:pPr>
            <a:endParaRPr lang="en-US" dirty="0"/>
          </a:p>
          <a:p>
            <a:pPr marL="1143000" lvl="1" indent="-4572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validation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936238-9777-44DB-A194-F9EA354848EA}"/>
              </a:ext>
            </a:extLst>
          </p:cNvPr>
          <p:cNvSpPr/>
          <p:nvPr/>
        </p:nvSpPr>
        <p:spPr>
          <a:xfrm>
            <a:off x="6998141" y="992519"/>
            <a:ext cx="4133591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467135B-D78F-4913-BDDB-BB4BE03032B0}"/>
              </a:ext>
            </a:extLst>
          </p:cNvPr>
          <p:cNvGrpSpPr/>
          <p:nvPr/>
        </p:nvGrpSpPr>
        <p:grpSpPr>
          <a:xfrm>
            <a:off x="6731530" y="990642"/>
            <a:ext cx="4396640" cy="1213577"/>
            <a:chOff x="1302706" y="1766170"/>
            <a:chExt cx="4396640" cy="121357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4B3C0A8-961F-44FB-AF55-9FFF8FD477C4}"/>
                </a:ext>
              </a:extLst>
            </p:cNvPr>
            <p:cNvSpPr/>
            <p:nvPr/>
          </p:nvSpPr>
          <p:spPr>
            <a:xfrm>
              <a:off x="1565753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0D1192A-5D5D-448E-AF3A-D0273F120D9C}"/>
                </a:ext>
              </a:extLst>
            </p:cNvPr>
            <p:cNvSpPr/>
            <p:nvPr/>
          </p:nvSpPr>
          <p:spPr>
            <a:xfrm>
              <a:off x="1979112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F3B815B-3B6B-4BDE-8852-A8C4D7F5850D}"/>
                </a:ext>
              </a:extLst>
            </p:cNvPr>
            <p:cNvSpPr/>
            <p:nvPr/>
          </p:nvSpPr>
          <p:spPr>
            <a:xfrm>
              <a:off x="2392471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B80E3F3-BB8B-4791-872E-00E788D0A3CB}"/>
                </a:ext>
              </a:extLst>
            </p:cNvPr>
            <p:cNvSpPr/>
            <p:nvPr/>
          </p:nvSpPr>
          <p:spPr>
            <a:xfrm>
              <a:off x="2805830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DFD4846-2791-43EF-AB9A-6311AF4FA539}"/>
                </a:ext>
              </a:extLst>
            </p:cNvPr>
            <p:cNvSpPr/>
            <p:nvPr/>
          </p:nvSpPr>
          <p:spPr>
            <a:xfrm>
              <a:off x="3219189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59B342E-3340-45BC-B034-A81C72BF9F04}"/>
                </a:ext>
              </a:extLst>
            </p:cNvPr>
            <p:cNvSpPr/>
            <p:nvPr/>
          </p:nvSpPr>
          <p:spPr>
            <a:xfrm>
              <a:off x="3632548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AD2600A-0866-4ABE-8560-FED123B49585}"/>
                </a:ext>
              </a:extLst>
            </p:cNvPr>
            <p:cNvSpPr/>
            <p:nvPr/>
          </p:nvSpPr>
          <p:spPr>
            <a:xfrm>
              <a:off x="4045907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B37F907-721B-419E-9447-5CFDECF7E621}"/>
                </a:ext>
              </a:extLst>
            </p:cNvPr>
            <p:cNvSpPr/>
            <p:nvPr/>
          </p:nvSpPr>
          <p:spPr>
            <a:xfrm>
              <a:off x="4459266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B21D1B7-0BD6-479F-9ED4-9D0581BAD9E2}"/>
                </a:ext>
              </a:extLst>
            </p:cNvPr>
            <p:cNvSpPr/>
            <p:nvPr/>
          </p:nvSpPr>
          <p:spPr>
            <a:xfrm>
              <a:off x="4872625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96946B7-74C2-457E-9476-6A98D74827D8}"/>
                </a:ext>
              </a:extLst>
            </p:cNvPr>
            <p:cNvSpPr/>
            <p:nvPr/>
          </p:nvSpPr>
          <p:spPr>
            <a:xfrm>
              <a:off x="5285984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" name="Left Brace 17">
              <a:extLst>
                <a:ext uri="{FF2B5EF4-FFF2-40B4-BE49-F238E27FC236}">
                  <a16:creationId xmlns:a16="http://schemas.microsoft.com/office/drawing/2014/main" id="{E969C98F-1BFA-4667-94BB-4A734D017BDD}"/>
                </a:ext>
              </a:extLst>
            </p:cNvPr>
            <p:cNvSpPr/>
            <p:nvPr/>
          </p:nvSpPr>
          <p:spPr>
            <a:xfrm rot="16200000">
              <a:off x="3632550" y="512842"/>
              <a:ext cx="413359" cy="3720232"/>
            </a:xfrm>
            <a:prstGeom prst="leftBrac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Left Brace 18">
              <a:extLst>
                <a:ext uri="{FF2B5EF4-FFF2-40B4-BE49-F238E27FC236}">
                  <a16:creationId xmlns:a16="http://schemas.microsoft.com/office/drawing/2014/main" id="{382A9F2B-22E3-43E4-A35A-6F4ABD13CB54}"/>
                </a:ext>
              </a:extLst>
            </p:cNvPr>
            <p:cNvSpPr/>
            <p:nvPr/>
          </p:nvSpPr>
          <p:spPr>
            <a:xfrm rot="16200000">
              <a:off x="1565752" y="2166276"/>
              <a:ext cx="413359" cy="413363"/>
            </a:xfrm>
            <a:prstGeom prst="leftBrac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00FF77C-C146-4872-8575-21961694726C}"/>
                </a:ext>
              </a:extLst>
            </p:cNvPr>
            <p:cNvSpPr txBox="1"/>
            <p:nvPr/>
          </p:nvSpPr>
          <p:spPr>
            <a:xfrm>
              <a:off x="1302706" y="2579637"/>
              <a:ext cx="17661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Test set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2F8B19-2FE8-462E-9D8D-2353B1788C25}"/>
                </a:ext>
              </a:extLst>
            </p:cNvPr>
            <p:cNvSpPr txBox="1"/>
            <p:nvPr/>
          </p:nvSpPr>
          <p:spPr>
            <a:xfrm>
              <a:off x="3219188" y="2567111"/>
              <a:ext cx="17661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Training set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B9A39C0-4FFB-43BF-9DC8-0F986074B598}"/>
              </a:ext>
            </a:extLst>
          </p:cNvPr>
          <p:cNvGrpSpPr/>
          <p:nvPr/>
        </p:nvGrpSpPr>
        <p:grpSpPr>
          <a:xfrm>
            <a:off x="5862930" y="984130"/>
            <a:ext cx="5265622" cy="4008320"/>
            <a:chOff x="433721" y="1766170"/>
            <a:chExt cx="5265622" cy="400832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D01011A-190B-421D-AFA3-AD059E1546FB}"/>
                </a:ext>
              </a:extLst>
            </p:cNvPr>
            <p:cNvSpPr/>
            <p:nvPr/>
          </p:nvSpPr>
          <p:spPr>
            <a:xfrm>
              <a:off x="1565753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092C234-4252-49CE-9E41-1504EFAF853A}"/>
                </a:ext>
              </a:extLst>
            </p:cNvPr>
            <p:cNvSpPr/>
            <p:nvPr/>
          </p:nvSpPr>
          <p:spPr>
            <a:xfrm>
              <a:off x="1565753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7744CF6-FF22-480C-9E68-8077E6074BE5}"/>
                </a:ext>
              </a:extLst>
            </p:cNvPr>
            <p:cNvSpPr/>
            <p:nvPr/>
          </p:nvSpPr>
          <p:spPr>
            <a:xfrm>
              <a:off x="1565753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D7C8BE1-F6A6-4840-9140-384DB5CAC387}"/>
                </a:ext>
              </a:extLst>
            </p:cNvPr>
            <p:cNvSpPr/>
            <p:nvPr/>
          </p:nvSpPr>
          <p:spPr>
            <a:xfrm>
              <a:off x="1979112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6645E69-3D29-4E0F-ACD8-0BDC0252990D}"/>
                </a:ext>
              </a:extLst>
            </p:cNvPr>
            <p:cNvSpPr/>
            <p:nvPr/>
          </p:nvSpPr>
          <p:spPr>
            <a:xfrm>
              <a:off x="1979112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7807C9B-9381-4B66-BFCA-8D77BA2BE761}"/>
                </a:ext>
              </a:extLst>
            </p:cNvPr>
            <p:cNvSpPr/>
            <p:nvPr/>
          </p:nvSpPr>
          <p:spPr>
            <a:xfrm>
              <a:off x="1979112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926916B-C0A8-41E7-99AF-539AE14D5420}"/>
                </a:ext>
              </a:extLst>
            </p:cNvPr>
            <p:cNvSpPr/>
            <p:nvPr/>
          </p:nvSpPr>
          <p:spPr>
            <a:xfrm>
              <a:off x="2392471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918935F-0F27-4CE2-AE3A-98298818EDC5}"/>
                </a:ext>
              </a:extLst>
            </p:cNvPr>
            <p:cNvSpPr/>
            <p:nvPr/>
          </p:nvSpPr>
          <p:spPr>
            <a:xfrm>
              <a:off x="2392471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33F63CB-A58C-45D5-8B8A-7921F4A98878}"/>
                </a:ext>
              </a:extLst>
            </p:cNvPr>
            <p:cNvSpPr/>
            <p:nvPr/>
          </p:nvSpPr>
          <p:spPr>
            <a:xfrm>
              <a:off x="2392471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1C69CC6-0B18-4623-BA97-0609E76BC788}"/>
                </a:ext>
              </a:extLst>
            </p:cNvPr>
            <p:cNvSpPr/>
            <p:nvPr/>
          </p:nvSpPr>
          <p:spPr>
            <a:xfrm>
              <a:off x="2805830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98CF2A7-9734-47EE-873A-AE490B85FE7B}"/>
                </a:ext>
              </a:extLst>
            </p:cNvPr>
            <p:cNvSpPr/>
            <p:nvPr/>
          </p:nvSpPr>
          <p:spPr>
            <a:xfrm>
              <a:off x="2805830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E457934-7A6B-42B5-9020-D349E432B724}"/>
                </a:ext>
              </a:extLst>
            </p:cNvPr>
            <p:cNvSpPr/>
            <p:nvPr/>
          </p:nvSpPr>
          <p:spPr>
            <a:xfrm>
              <a:off x="2805830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00A48C7-8BF4-4D64-AE3A-307852112628}"/>
                </a:ext>
              </a:extLst>
            </p:cNvPr>
            <p:cNvSpPr/>
            <p:nvPr/>
          </p:nvSpPr>
          <p:spPr>
            <a:xfrm>
              <a:off x="3219189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B825342-430C-4BCB-BE71-01997A7ED645}"/>
                </a:ext>
              </a:extLst>
            </p:cNvPr>
            <p:cNvSpPr/>
            <p:nvPr/>
          </p:nvSpPr>
          <p:spPr>
            <a:xfrm>
              <a:off x="3219189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74EC103-82BD-42D9-8DF4-48C20DEB602E}"/>
                </a:ext>
              </a:extLst>
            </p:cNvPr>
            <p:cNvSpPr/>
            <p:nvPr/>
          </p:nvSpPr>
          <p:spPr>
            <a:xfrm>
              <a:off x="3219189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41B5427-F67D-4CCC-AD2D-DB1009D52B8D}"/>
                </a:ext>
              </a:extLst>
            </p:cNvPr>
            <p:cNvSpPr/>
            <p:nvPr/>
          </p:nvSpPr>
          <p:spPr>
            <a:xfrm>
              <a:off x="3632548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A6D2B93-0D8F-4602-AB15-0554639E13C2}"/>
                </a:ext>
              </a:extLst>
            </p:cNvPr>
            <p:cNvSpPr/>
            <p:nvPr/>
          </p:nvSpPr>
          <p:spPr>
            <a:xfrm>
              <a:off x="3632548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DA777C2-9F16-4F98-914B-C06BE53E3F74}"/>
                </a:ext>
              </a:extLst>
            </p:cNvPr>
            <p:cNvSpPr/>
            <p:nvPr/>
          </p:nvSpPr>
          <p:spPr>
            <a:xfrm>
              <a:off x="3632548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6101CA8-0E38-4222-9FCB-6B0495A7B269}"/>
                </a:ext>
              </a:extLst>
            </p:cNvPr>
            <p:cNvSpPr/>
            <p:nvPr/>
          </p:nvSpPr>
          <p:spPr>
            <a:xfrm>
              <a:off x="4045907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98248BF-2B30-4F9F-96B9-78AA2DA3CCA3}"/>
                </a:ext>
              </a:extLst>
            </p:cNvPr>
            <p:cNvSpPr/>
            <p:nvPr/>
          </p:nvSpPr>
          <p:spPr>
            <a:xfrm>
              <a:off x="4045907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25A2422-2760-4585-B84C-DE435A852C7E}"/>
                </a:ext>
              </a:extLst>
            </p:cNvPr>
            <p:cNvSpPr/>
            <p:nvPr/>
          </p:nvSpPr>
          <p:spPr>
            <a:xfrm>
              <a:off x="4045907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698D10C-7712-4FA0-99E5-235CECE0483F}"/>
                </a:ext>
              </a:extLst>
            </p:cNvPr>
            <p:cNvSpPr/>
            <p:nvPr/>
          </p:nvSpPr>
          <p:spPr>
            <a:xfrm>
              <a:off x="4459266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202D89C9-0DFB-46B5-9711-F8704AD95E36}"/>
                </a:ext>
              </a:extLst>
            </p:cNvPr>
            <p:cNvSpPr/>
            <p:nvPr/>
          </p:nvSpPr>
          <p:spPr>
            <a:xfrm>
              <a:off x="4459266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ABF8BFE4-F68F-402E-863F-E6B496D088DA}"/>
                </a:ext>
              </a:extLst>
            </p:cNvPr>
            <p:cNvSpPr/>
            <p:nvPr/>
          </p:nvSpPr>
          <p:spPr>
            <a:xfrm>
              <a:off x="4459266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8426F5A-1BEA-4BAE-9951-1A663E6E79B3}"/>
                </a:ext>
              </a:extLst>
            </p:cNvPr>
            <p:cNvSpPr/>
            <p:nvPr/>
          </p:nvSpPr>
          <p:spPr>
            <a:xfrm>
              <a:off x="4872625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B6041AA-5DFF-41E1-BD7A-123CB1584670}"/>
                </a:ext>
              </a:extLst>
            </p:cNvPr>
            <p:cNvSpPr/>
            <p:nvPr/>
          </p:nvSpPr>
          <p:spPr>
            <a:xfrm>
              <a:off x="4872625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CC0CFB1-5E45-4851-AB05-3F9CA8C03951}"/>
                </a:ext>
              </a:extLst>
            </p:cNvPr>
            <p:cNvSpPr/>
            <p:nvPr/>
          </p:nvSpPr>
          <p:spPr>
            <a:xfrm>
              <a:off x="4872625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F9E8989-DD5E-496F-810A-9EBE5A196D39}"/>
                </a:ext>
              </a:extLst>
            </p:cNvPr>
            <p:cNvSpPr/>
            <p:nvPr/>
          </p:nvSpPr>
          <p:spPr>
            <a:xfrm>
              <a:off x="5285984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0BE8AEE-C986-48CC-AF2C-EFEA9300A58A}"/>
                </a:ext>
              </a:extLst>
            </p:cNvPr>
            <p:cNvSpPr/>
            <p:nvPr/>
          </p:nvSpPr>
          <p:spPr>
            <a:xfrm>
              <a:off x="5285984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647DF4C-7987-4DDC-A576-7C93AF67D3F0}"/>
                </a:ext>
              </a:extLst>
            </p:cNvPr>
            <p:cNvSpPr/>
            <p:nvPr/>
          </p:nvSpPr>
          <p:spPr>
            <a:xfrm>
              <a:off x="5285984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D3666059-066C-4329-BA68-D4828CCB5E56}"/>
                </a:ext>
              </a:extLst>
            </p:cNvPr>
            <p:cNvSpPr/>
            <p:nvPr/>
          </p:nvSpPr>
          <p:spPr>
            <a:xfrm>
              <a:off x="1565753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67F11DD-EBBD-452E-B1A9-A4D976C5356B}"/>
                </a:ext>
              </a:extLst>
            </p:cNvPr>
            <p:cNvSpPr/>
            <p:nvPr/>
          </p:nvSpPr>
          <p:spPr>
            <a:xfrm>
              <a:off x="1565753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F9CC878-4800-4A9B-8E73-0593DDEA672B}"/>
                </a:ext>
              </a:extLst>
            </p:cNvPr>
            <p:cNvSpPr/>
            <p:nvPr/>
          </p:nvSpPr>
          <p:spPr>
            <a:xfrm>
              <a:off x="1565753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3B904CC-A0D5-46FF-997A-9879083CE09C}"/>
                </a:ext>
              </a:extLst>
            </p:cNvPr>
            <p:cNvSpPr/>
            <p:nvPr/>
          </p:nvSpPr>
          <p:spPr>
            <a:xfrm>
              <a:off x="1979112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FE3F457-306E-4BF4-A092-A0B2D09927AF}"/>
                </a:ext>
              </a:extLst>
            </p:cNvPr>
            <p:cNvSpPr/>
            <p:nvPr/>
          </p:nvSpPr>
          <p:spPr>
            <a:xfrm>
              <a:off x="1979112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EAFA0C-80B2-49E1-8DB2-761347D92380}"/>
                </a:ext>
              </a:extLst>
            </p:cNvPr>
            <p:cNvSpPr/>
            <p:nvPr/>
          </p:nvSpPr>
          <p:spPr>
            <a:xfrm>
              <a:off x="1979112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562617B-E7C5-40C0-BD5C-6A051B481AE3}"/>
                </a:ext>
              </a:extLst>
            </p:cNvPr>
            <p:cNvSpPr/>
            <p:nvPr/>
          </p:nvSpPr>
          <p:spPr>
            <a:xfrm>
              <a:off x="2392471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E672D9BD-0E9C-46B3-85C5-B634D9BAE0F0}"/>
                </a:ext>
              </a:extLst>
            </p:cNvPr>
            <p:cNvSpPr/>
            <p:nvPr/>
          </p:nvSpPr>
          <p:spPr>
            <a:xfrm>
              <a:off x="2392471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2CD2C8FC-D908-440A-8972-36E4F30D941C}"/>
                </a:ext>
              </a:extLst>
            </p:cNvPr>
            <p:cNvSpPr/>
            <p:nvPr/>
          </p:nvSpPr>
          <p:spPr>
            <a:xfrm>
              <a:off x="2392471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CE56E6C4-5F72-4440-B6F3-5B1A45503DA3}"/>
                </a:ext>
              </a:extLst>
            </p:cNvPr>
            <p:cNvSpPr/>
            <p:nvPr/>
          </p:nvSpPr>
          <p:spPr>
            <a:xfrm>
              <a:off x="2805830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3C6E031E-B077-4D1B-98F9-19F70A0DFAB6}"/>
                </a:ext>
              </a:extLst>
            </p:cNvPr>
            <p:cNvSpPr/>
            <p:nvPr/>
          </p:nvSpPr>
          <p:spPr>
            <a:xfrm>
              <a:off x="2805830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C475087B-6D7A-42A9-83E6-DE25511A0EF3}"/>
                </a:ext>
              </a:extLst>
            </p:cNvPr>
            <p:cNvSpPr/>
            <p:nvPr/>
          </p:nvSpPr>
          <p:spPr>
            <a:xfrm>
              <a:off x="2805830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C99BA564-A1BC-47E7-859F-BFCE7E2724E3}"/>
                </a:ext>
              </a:extLst>
            </p:cNvPr>
            <p:cNvSpPr/>
            <p:nvPr/>
          </p:nvSpPr>
          <p:spPr>
            <a:xfrm>
              <a:off x="3219189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AB22180-D49F-4AA1-AA2A-AE870ABB4D8F}"/>
                </a:ext>
              </a:extLst>
            </p:cNvPr>
            <p:cNvSpPr/>
            <p:nvPr/>
          </p:nvSpPr>
          <p:spPr>
            <a:xfrm>
              <a:off x="3219189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454B235F-D621-44B5-8D5F-29D1B0C8AC0E}"/>
                </a:ext>
              </a:extLst>
            </p:cNvPr>
            <p:cNvSpPr/>
            <p:nvPr/>
          </p:nvSpPr>
          <p:spPr>
            <a:xfrm>
              <a:off x="3219189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15937003-FDDF-4B3D-9FEC-2048709A19A1}"/>
                </a:ext>
              </a:extLst>
            </p:cNvPr>
            <p:cNvSpPr/>
            <p:nvPr/>
          </p:nvSpPr>
          <p:spPr>
            <a:xfrm>
              <a:off x="3632548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D16E6772-4968-4828-938F-3EF0EC01358B}"/>
                </a:ext>
              </a:extLst>
            </p:cNvPr>
            <p:cNvSpPr/>
            <p:nvPr/>
          </p:nvSpPr>
          <p:spPr>
            <a:xfrm>
              <a:off x="3632548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F89CCA4-3E5C-4DE4-9017-C97A916DAE62}"/>
                </a:ext>
              </a:extLst>
            </p:cNvPr>
            <p:cNvSpPr/>
            <p:nvPr/>
          </p:nvSpPr>
          <p:spPr>
            <a:xfrm>
              <a:off x="3632548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B5217CFD-BE9A-46F3-B975-69913E0407BC}"/>
                </a:ext>
              </a:extLst>
            </p:cNvPr>
            <p:cNvSpPr/>
            <p:nvPr/>
          </p:nvSpPr>
          <p:spPr>
            <a:xfrm>
              <a:off x="4045907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BFAA32AE-A605-4A0C-8C4F-E60EA1DCF46D}"/>
                </a:ext>
              </a:extLst>
            </p:cNvPr>
            <p:cNvSpPr/>
            <p:nvPr/>
          </p:nvSpPr>
          <p:spPr>
            <a:xfrm>
              <a:off x="4045907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2B39364C-DA2C-4777-A037-B4C4515A55DD}"/>
                </a:ext>
              </a:extLst>
            </p:cNvPr>
            <p:cNvSpPr/>
            <p:nvPr/>
          </p:nvSpPr>
          <p:spPr>
            <a:xfrm>
              <a:off x="4045907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F88F881A-9AD4-49A0-8CEE-98A97E2B2B30}"/>
                </a:ext>
              </a:extLst>
            </p:cNvPr>
            <p:cNvSpPr/>
            <p:nvPr/>
          </p:nvSpPr>
          <p:spPr>
            <a:xfrm>
              <a:off x="4459266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31021F0E-F2FD-49C5-A882-D711ED87B542}"/>
                </a:ext>
              </a:extLst>
            </p:cNvPr>
            <p:cNvSpPr/>
            <p:nvPr/>
          </p:nvSpPr>
          <p:spPr>
            <a:xfrm>
              <a:off x="4459266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105EF1BF-3A65-495A-BAC8-E4397AD72C1C}"/>
                </a:ext>
              </a:extLst>
            </p:cNvPr>
            <p:cNvSpPr/>
            <p:nvPr/>
          </p:nvSpPr>
          <p:spPr>
            <a:xfrm>
              <a:off x="4459266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9DACC83-7481-4C06-B709-B2B3793FD454}"/>
                </a:ext>
              </a:extLst>
            </p:cNvPr>
            <p:cNvSpPr/>
            <p:nvPr/>
          </p:nvSpPr>
          <p:spPr>
            <a:xfrm>
              <a:off x="4872625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694FFFE8-7D3F-451D-AC07-D710B00D7605}"/>
                </a:ext>
              </a:extLst>
            </p:cNvPr>
            <p:cNvSpPr/>
            <p:nvPr/>
          </p:nvSpPr>
          <p:spPr>
            <a:xfrm>
              <a:off x="4872625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1F08D86-EE9D-4A97-B509-8D2C13C4FDD2}"/>
                </a:ext>
              </a:extLst>
            </p:cNvPr>
            <p:cNvSpPr/>
            <p:nvPr/>
          </p:nvSpPr>
          <p:spPr>
            <a:xfrm>
              <a:off x="4872625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415780B7-30D0-4D77-85A9-7C9F46BEF0E6}"/>
                </a:ext>
              </a:extLst>
            </p:cNvPr>
            <p:cNvSpPr/>
            <p:nvPr/>
          </p:nvSpPr>
          <p:spPr>
            <a:xfrm>
              <a:off x="5285984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F7F50CF-8AEA-48CA-B4C9-6E00FF513510}"/>
                </a:ext>
              </a:extLst>
            </p:cNvPr>
            <p:cNvSpPr/>
            <p:nvPr/>
          </p:nvSpPr>
          <p:spPr>
            <a:xfrm>
              <a:off x="5285984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F9BD2327-FBFC-40FE-87F9-7FA86B0E9FCD}"/>
                </a:ext>
              </a:extLst>
            </p:cNvPr>
            <p:cNvSpPr/>
            <p:nvPr/>
          </p:nvSpPr>
          <p:spPr>
            <a:xfrm>
              <a:off x="5285984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EA4CCD6F-A909-48A6-BC23-9EA3EBD169CA}"/>
                </a:ext>
              </a:extLst>
            </p:cNvPr>
            <p:cNvSpPr/>
            <p:nvPr/>
          </p:nvSpPr>
          <p:spPr>
            <a:xfrm>
              <a:off x="1565753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099295F3-AB21-4FE3-AD97-085432F498E6}"/>
                </a:ext>
              </a:extLst>
            </p:cNvPr>
            <p:cNvSpPr/>
            <p:nvPr/>
          </p:nvSpPr>
          <p:spPr>
            <a:xfrm>
              <a:off x="1565753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994F3D1C-D246-4B15-9BD7-8F7A185DFE48}"/>
                </a:ext>
              </a:extLst>
            </p:cNvPr>
            <p:cNvSpPr/>
            <p:nvPr/>
          </p:nvSpPr>
          <p:spPr>
            <a:xfrm>
              <a:off x="1565753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EB6F12F0-4059-43CD-8860-B0135D9EF107}"/>
                </a:ext>
              </a:extLst>
            </p:cNvPr>
            <p:cNvSpPr/>
            <p:nvPr/>
          </p:nvSpPr>
          <p:spPr>
            <a:xfrm>
              <a:off x="1979112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384EC6D-6BD2-4ADB-84B6-B41F208A66BA}"/>
                </a:ext>
              </a:extLst>
            </p:cNvPr>
            <p:cNvSpPr/>
            <p:nvPr/>
          </p:nvSpPr>
          <p:spPr>
            <a:xfrm>
              <a:off x="1979112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EAA151BD-7ABA-4CC3-9200-0417DE4113F9}"/>
                </a:ext>
              </a:extLst>
            </p:cNvPr>
            <p:cNvSpPr/>
            <p:nvPr/>
          </p:nvSpPr>
          <p:spPr>
            <a:xfrm>
              <a:off x="1979112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D9C956F-7762-42BC-9513-E57DAA598802}"/>
                </a:ext>
              </a:extLst>
            </p:cNvPr>
            <p:cNvSpPr/>
            <p:nvPr/>
          </p:nvSpPr>
          <p:spPr>
            <a:xfrm>
              <a:off x="2392471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8AB4FBEC-0F2A-47B3-8AC1-C68178273E0B}"/>
                </a:ext>
              </a:extLst>
            </p:cNvPr>
            <p:cNvSpPr/>
            <p:nvPr/>
          </p:nvSpPr>
          <p:spPr>
            <a:xfrm>
              <a:off x="2392471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0AFF56DA-94D3-4FBB-A9D1-91D1D76EF0AB}"/>
                </a:ext>
              </a:extLst>
            </p:cNvPr>
            <p:cNvSpPr/>
            <p:nvPr/>
          </p:nvSpPr>
          <p:spPr>
            <a:xfrm>
              <a:off x="2392471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18921324-6C9E-42FD-83C5-55986FBB42B1}"/>
                </a:ext>
              </a:extLst>
            </p:cNvPr>
            <p:cNvSpPr/>
            <p:nvPr/>
          </p:nvSpPr>
          <p:spPr>
            <a:xfrm>
              <a:off x="2805830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8B084096-1770-4B4F-8D81-624D0EE53C40}"/>
                </a:ext>
              </a:extLst>
            </p:cNvPr>
            <p:cNvSpPr/>
            <p:nvPr/>
          </p:nvSpPr>
          <p:spPr>
            <a:xfrm>
              <a:off x="2805830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7EE5722A-F0FC-418B-9764-F256E8EE9FD6}"/>
                </a:ext>
              </a:extLst>
            </p:cNvPr>
            <p:cNvSpPr/>
            <p:nvPr/>
          </p:nvSpPr>
          <p:spPr>
            <a:xfrm>
              <a:off x="2805830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5B7A8EAA-5256-468B-8A5A-F1A3D25DCA91}"/>
                </a:ext>
              </a:extLst>
            </p:cNvPr>
            <p:cNvSpPr/>
            <p:nvPr/>
          </p:nvSpPr>
          <p:spPr>
            <a:xfrm>
              <a:off x="3219189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EA233EE4-F10C-4A2B-9442-02AAFCA15B96}"/>
                </a:ext>
              </a:extLst>
            </p:cNvPr>
            <p:cNvSpPr/>
            <p:nvPr/>
          </p:nvSpPr>
          <p:spPr>
            <a:xfrm>
              <a:off x="3219189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22E4712C-1668-45C1-B6E9-C269D7CAEBF4}"/>
                </a:ext>
              </a:extLst>
            </p:cNvPr>
            <p:cNvSpPr/>
            <p:nvPr/>
          </p:nvSpPr>
          <p:spPr>
            <a:xfrm>
              <a:off x="3219189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9F070CFB-4B0D-40E7-9191-9767E9960004}"/>
                </a:ext>
              </a:extLst>
            </p:cNvPr>
            <p:cNvSpPr/>
            <p:nvPr/>
          </p:nvSpPr>
          <p:spPr>
            <a:xfrm>
              <a:off x="3632548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2B4C0DDC-8EF4-4786-BD9E-FBBDA84F3913}"/>
                </a:ext>
              </a:extLst>
            </p:cNvPr>
            <p:cNvSpPr/>
            <p:nvPr/>
          </p:nvSpPr>
          <p:spPr>
            <a:xfrm>
              <a:off x="3632548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42915CC1-9703-428F-92E9-84C494B279CB}"/>
                </a:ext>
              </a:extLst>
            </p:cNvPr>
            <p:cNvSpPr/>
            <p:nvPr/>
          </p:nvSpPr>
          <p:spPr>
            <a:xfrm>
              <a:off x="3632548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EEDD76A7-8194-41A8-849C-B5FAE0BC040A}"/>
                </a:ext>
              </a:extLst>
            </p:cNvPr>
            <p:cNvSpPr/>
            <p:nvPr/>
          </p:nvSpPr>
          <p:spPr>
            <a:xfrm>
              <a:off x="4045907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CBA7337E-E7C1-4F55-952F-DB6F6D9D76F7}"/>
                </a:ext>
              </a:extLst>
            </p:cNvPr>
            <p:cNvSpPr/>
            <p:nvPr/>
          </p:nvSpPr>
          <p:spPr>
            <a:xfrm>
              <a:off x="4045907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B4583472-4BDF-4CFE-81EA-4D6239984FFF}"/>
                </a:ext>
              </a:extLst>
            </p:cNvPr>
            <p:cNvSpPr/>
            <p:nvPr/>
          </p:nvSpPr>
          <p:spPr>
            <a:xfrm>
              <a:off x="4045907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CE48077D-4ECC-4B39-A56E-F391965E3F87}"/>
                </a:ext>
              </a:extLst>
            </p:cNvPr>
            <p:cNvSpPr/>
            <p:nvPr/>
          </p:nvSpPr>
          <p:spPr>
            <a:xfrm>
              <a:off x="4459266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7F87E45C-4074-40AA-8B22-7E7B39EB001B}"/>
                </a:ext>
              </a:extLst>
            </p:cNvPr>
            <p:cNvSpPr/>
            <p:nvPr/>
          </p:nvSpPr>
          <p:spPr>
            <a:xfrm>
              <a:off x="4459266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62C284CA-72F1-46EA-9BE4-51BA2519248A}"/>
                </a:ext>
              </a:extLst>
            </p:cNvPr>
            <p:cNvSpPr/>
            <p:nvPr/>
          </p:nvSpPr>
          <p:spPr>
            <a:xfrm>
              <a:off x="4459266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45B3A320-C02F-4CC5-84AC-F9D7CC668AEC}"/>
                </a:ext>
              </a:extLst>
            </p:cNvPr>
            <p:cNvSpPr/>
            <p:nvPr/>
          </p:nvSpPr>
          <p:spPr>
            <a:xfrm>
              <a:off x="4872625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24D25232-C7F6-434A-906B-B0C107A3A6DA}"/>
                </a:ext>
              </a:extLst>
            </p:cNvPr>
            <p:cNvSpPr/>
            <p:nvPr/>
          </p:nvSpPr>
          <p:spPr>
            <a:xfrm>
              <a:off x="4872625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0DB355DC-87E0-4C34-9100-833AE8A61BED}"/>
                </a:ext>
              </a:extLst>
            </p:cNvPr>
            <p:cNvSpPr/>
            <p:nvPr/>
          </p:nvSpPr>
          <p:spPr>
            <a:xfrm>
              <a:off x="4872625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F9A1785B-5860-4A54-863F-6D4C1CB18B8D}"/>
                </a:ext>
              </a:extLst>
            </p:cNvPr>
            <p:cNvSpPr/>
            <p:nvPr/>
          </p:nvSpPr>
          <p:spPr>
            <a:xfrm>
              <a:off x="5285984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926EFCE1-D127-4946-9509-37126253358D}"/>
                </a:ext>
              </a:extLst>
            </p:cNvPr>
            <p:cNvSpPr/>
            <p:nvPr/>
          </p:nvSpPr>
          <p:spPr>
            <a:xfrm>
              <a:off x="5285984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3886D497-346E-4F99-97FC-9A4F62D437FD}"/>
                </a:ext>
              </a:extLst>
            </p:cNvPr>
            <p:cNvSpPr/>
            <p:nvPr/>
          </p:nvSpPr>
          <p:spPr>
            <a:xfrm>
              <a:off x="5285984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94FA2D5A-D1C1-4013-B61F-8CA3C5CE48C7}"/>
                </a:ext>
              </a:extLst>
            </p:cNvPr>
            <p:cNvSpPr/>
            <p:nvPr/>
          </p:nvSpPr>
          <p:spPr>
            <a:xfrm>
              <a:off x="1565753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0589790E-BF87-4360-98A5-A89FBD52194D}"/>
                </a:ext>
              </a:extLst>
            </p:cNvPr>
            <p:cNvSpPr/>
            <p:nvPr/>
          </p:nvSpPr>
          <p:spPr>
            <a:xfrm>
              <a:off x="1979112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526B3002-FC08-4795-B57C-6624CAACA501}"/>
                </a:ext>
              </a:extLst>
            </p:cNvPr>
            <p:cNvSpPr/>
            <p:nvPr/>
          </p:nvSpPr>
          <p:spPr>
            <a:xfrm>
              <a:off x="2392471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97A00A1D-FAD3-4487-A4A2-F93754B65BCC}"/>
                </a:ext>
              </a:extLst>
            </p:cNvPr>
            <p:cNvSpPr/>
            <p:nvPr/>
          </p:nvSpPr>
          <p:spPr>
            <a:xfrm>
              <a:off x="2805830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90F6507B-5E69-4D7C-B708-3E1DBE43035B}"/>
                </a:ext>
              </a:extLst>
            </p:cNvPr>
            <p:cNvSpPr/>
            <p:nvPr/>
          </p:nvSpPr>
          <p:spPr>
            <a:xfrm>
              <a:off x="3219189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59BA4355-58A6-4A8B-AD10-828FA6649F2E}"/>
                </a:ext>
              </a:extLst>
            </p:cNvPr>
            <p:cNvSpPr/>
            <p:nvPr/>
          </p:nvSpPr>
          <p:spPr>
            <a:xfrm>
              <a:off x="3632548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131645F0-DC3A-4BA8-9E5E-1EEAE1FCA993}"/>
                </a:ext>
              </a:extLst>
            </p:cNvPr>
            <p:cNvSpPr/>
            <p:nvPr/>
          </p:nvSpPr>
          <p:spPr>
            <a:xfrm>
              <a:off x="4045907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2ECFC2ED-C363-492D-8B4C-E62927FA7DB2}"/>
                </a:ext>
              </a:extLst>
            </p:cNvPr>
            <p:cNvSpPr/>
            <p:nvPr/>
          </p:nvSpPr>
          <p:spPr>
            <a:xfrm>
              <a:off x="4476044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FB1B5A5D-CF2C-4ED8-96E2-C9F6EB48C05B}"/>
                </a:ext>
              </a:extLst>
            </p:cNvPr>
            <p:cNvSpPr/>
            <p:nvPr/>
          </p:nvSpPr>
          <p:spPr>
            <a:xfrm>
              <a:off x="4872625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F54691B1-13DC-4534-9A04-50E0EE0D50E6}"/>
                </a:ext>
              </a:extLst>
            </p:cNvPr>
            <p:cNvSpPr/>
            <p:nvPr/>
          </p:nvSpPr>
          <p:spPr>
            <a:xfrm>
              <a:off x="5285984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ED5800B3-8251-4272-BA36-A6E47BF559DC}"/>
                </a:ext>
              </a:extLst>
            </p:cNvPr>
            <p:cNvSpPr txBox="1"/>
            <p:nvPr/>
          </p:nvSpPr>
          <p:spPr>
            <a:xfrm>
              <a:off x="1079418" y="1771089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1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909F2059-F930-4F36-A487-C104C377233B}"/>
                </a:ext>
              </a:extLst>
            </p:cNvPr>
            <p:cNvSpPr txBox="1"/>
            <p:nvPr/>
          </p:nvSpPr>
          <p:spPr>
            <a:xfrm>
              <a:off x="1079417" y="2171918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2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8ED150EB-D447-4A64-AB4A-900A972FC87F}"/>
                </a:ext>
              </a:extLst>
            </p:cNvPr>
            <p:cNvSpPr txBox="1"/>
            <p:nvPr/>
          </p:nvSpPr>
          <p:spPr>
            <a:xfrm>
              <a:off x="1080791" y="2572028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3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EB557FB8-3878-4835-B51D-51412D878FC6}"/>
                </a:ext>
              </a:extLst>
            </p:cNvPr>
            <p:cNvSpPr txBox="1"/>
            <p:nvPr/>
          </p:nvSpPr>
          <p:spPr>
            <a:xfrm>
              <a:off x="1080790" y="2972857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4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056286F1-0772-49D5-8295-AC2252392B7A}"/>
                </a:ext>
              </a:extLst>
            </p:cNvPr>
            <p:cNvSpPr txBox="1"/>
            <p:nvPr/>
          </p:nvSpPr>
          <p:spPr>
            <a:xfrm>
              <a:off x="1079418" y="3366672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5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206B4AC3-06EF-4C32-970E-3D99ECBB7B00}"/>
                </a:ext>
              </a:extLst>
            </p:cNvPr>
            <p:cNvSpPr txBox="1"/>
            <p:nvPr/>
          </p:nvSpPr>
          <p:spPr>
            <a:xfrm>
              <a:off x="1079417" y="3767501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6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504A854B-0CEC-428A-A8DC-F159B5878BA5}"/>
                </a:ext>
              </a:extLst>
            </p:cNvPr>
            <p:cNvSpPr txBox="1"/>
            <p:nvPr/>
          </p:nvSpPr>
          <p:spPr>
            <a:xfrm>
              <a:off x="1080791" y="4167611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7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6012BCA7-3BB8-4435-85CD-AD6829CE155D}"/>
                </a:ext>
              </a:extLst>
            </p:cNvPr>
            <p:cNvSpPr txBox="1"/>
            <p:nvPr/>
          </p:nvSpPr>
          <p:spPr>
            <a:xfrm>
              <a:off x="1080790" y="4568440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8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6BEC2942-E496-435D-B531-185EC6FFC735}"/>
                </a:ext>
              </a:extLst>
            </p:cNvPr>
            <p:cNvSpPr txBox="1"/>
            <p:nvPr/>
          </p:nvSpPr>
          <p:spPr>
            <a:xfrm>
              <a:off x="1079419" y="4962254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9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64DF02F9-6B74-4FD4-9A6D-F8D8182F330B}"/>
                </a:ext>
              </a:extLst>
            </p:cNvPr>
            <p:cNvSpPr txBox="1"/>
            <p:nvPr/>
          </p:nvSpPr>
          <p:spPr>
            <a:xfrm>
              <a:off x="1079418" y="5363083"/>
              <a:ext cx="11063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10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B1D43445-97DC-4370-AB73-3BBD2F0DBE2E}"/>
                </a:ext>
              </a:extLst>
            </p:cNvPr>
            <p:cNvSpPr txBox="1"/>
            <p:nvPr/>
          </p:nvSpPr>
          <p:spPr>
            <a:xfrm rot="16200000">
              <a:off x="-463504" y="2870276"/>
              <a:ext cx="21945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Fold #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013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01795" y="764841"/>
            <a:ext cx="5694205" cy="5394660"/>
          </a:xfrm>
        </p:spPr>
        <p:txBody>
          <a:bodyPr/>
          <a:lstStyle/>
          <a:p>
            <a:endParaRPr lang="en-US" dirty="0"/>
          </a:p>
          <a:p>
            <a:r>
              <a:rPr lang="en-US" b="1" dirty="0"/>
              <a:t>K-fold cross validation</a:t>
            </a:r>
          </a:p>
          <a:p>
            <a:endParaRPr lang="en-US" dirty="0"/>
          </a:p>
          <a:p>
            <a:r>
              <a:rPr lang="en-US" b="1" dirty="0"/>
              <a:t>Repeated k-fold cross validation</a:t>
            </a:r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validation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1A1C066E-DA46-4B9C-89BD-ABBF9119E92B}"/>
              </a:ext>
            </a:extLst>
          </p:cNvPr>
          <p:cNvGrpSpPr/>
          <p:nvPr/>
        </p:nvGrpSpPr>
        <p:grpSpPr>
          <a:xfrm>
            <a:off x="6274794" y="870301"/>
            <a:ext cx="2604035" cy="2206345"/>
            <a:chOff x="433721" y="1766170"/>
            <a:chExt cx="5265622" cy="4008320"/>
          </a:xfrm>
        </p:grpSpPr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77044D01-A772-4245-8715-A3AE07CEA678}"/>
                </a:ext>
              </a:extLst>
            </p:cNvPr>
            <p:cNvSpPr/>
            <p:nvPr/>
          </p:nvSpPr>
          <p:spPr>
            <a:xfrm>
              <a:off x="1565753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E2A99804-DF54-4F4F-9DBD-BD2D4CA80A1F}"/>
                </a:ext>
              </a:extLst>
            </p:cNvPr>
            <p:cNvSpPr/>
            <p:nvPr/>
          </p:nvSpPr>
          <p:spPr>
            <a:xfrm>
              <a:off x="1565753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6020CB0B-ADF7-4AF0-8198-18E563F9C9D1}"/>
                </a:ext>
              </a:extLst>
            </p:cNvPr>
            <p:cNvSpPr/>
            <p:nvPr/>
          </p:nvSpPr>
          <p:spPr>
            <a:xfrm>
              <a:off x="1565753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79FF0F39-2B65-479C-BCEC-C15014EE927D}"/>
                </a:ext>
              </a:extLst>
            </p:cNvPr>
            <p:cNvSpPr/>
            <p:nvPr/>
          </p:nvSpPr>
          <p:spPr>
            <a:xfrm>
              <a:off x="1979112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3A320E1D-120C-497F-B16A-7A4DF3F0EB08}"/>
                </a:ext>
              </a:extLst>
            </p:cNvPr>
            <p:cNvSpPr/>
            <p:nvPr/>
          </p:nvSpPr>
          <p:spPr>
            <a:xfrm>
              <a:off x="1979112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05CDEFDC-BE5E-4F2B-A712-F75892013EB3}"/>
                </a:ext>
              </a:extLst>
            </p:cNvPr>
            <p:cNvSpPr/>
            <p:nvPr/>
          </p:nvSpPr>
          <p:spPr>
            <a:xfrm>
              <a:off x="1979112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AFAFB098-2222-419F-9D1B-30992F46298C}"/>
                </a:ext>
              </a:extLst>
            </p:cNvPr>
            <p:cNvSpPr/>
            <p:nvPr/>
          </p:nvSpPr>
          <p:spPr>
            <a:xfrm>
              <a:off x="2392471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EEB4AF43-2500-435C-8E3E-D9FE15BFFAA6}"/>
                </a:ext>
              </a:extLst>
            </p:cNvPr>
            <p:cNvSpPr/>
            <p:nvPr/>
          </p:nvSpPr>
          <p:spPr>
            <a:xfrm>
              <a:off x="2392471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50BDB2FA-6A01-4A48-9B05-050376D11148}"/>
                </a:ext>
              </a:extLst>
            </p:cNvPr>
            <p:cNvSpPr/>
            <p:nvPr/>
          </p:nvSpPr>
          <p:spPr>
            <a:xfrm>
              <a:off x="2392471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3C973B53-AB9A-4B80-8F0D-D57E10F09760}"/>
                </a:ext>
              </a:extLst>
            </p:cNvPr>
            <p:cNvSpPr/>
            <p:nvPr/>
          </p:nvSpPr>
          <p:spPr>
            <a:xfrm>
              <a:off x="2805830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5D1EBA7C-DAE1-4949-9535-486C194C6B30}"/>
                </a:ext>
              </a:extLst>
            </p:cNvPr>
            <p:cNvSpPr/>
            <p:nvPr/>
          </p:nvSpPr>
          <p:spPr>
            <a:xfrm>
              <a:off x="2805830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6A5E7595-97BD-409E-88D8-8B224D57D354}"/>
                </a:ext>
              </a:extLst>
            </p:cNvPr>
            <p:cNvSpPr/>
            <p:nvPr/>
          </p:nvSpPr>
          <p:spPr>
            <a:xfrm>
              <a:off x="2805830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7F02553F-C32C-49D3-9EE8-D838A66BAAAC}"/>
                </a:ext>
              </a:extLst>
            </p:cNvPr>
            <p:cNvSpPr/>
            <p:nvPr/>
          </p:nvSpPr>
          <p:spPr>
            <a:xfrm>
              <a:off x="3219189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F340BD94-44D7-451B-8AA6-F77EA1A6CE6F}"/>
                </a:ext>
              </a:extLst>
            </p:cNvPr>
            <p:cNvSpPr/>
            <p:nvPr/>
          </p:nvSpPr>
          <p:spPr>
            <a:xfrm>
              <a:off x="3219189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7FB8EAB5-68C9-4663-99B7-ADD6947B258C}"/>
                </a:ext>
              </a:extLst>
            </p:cNvPr>
            <p:cNvSpPr/>
            <p:nvPr/>
          </p:nvSpPr>
          <p:spPr>
            <a:xfrm>
              <a:off x="3219189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76ACE6FE-AD92-41CF-8D4B-0AFD6C78CED1}"/>
                </a:ext>
              </a:extLst>
            </p:cNvPr>
            <p:cNvSpPr/>
            <p:nvPr/>
          </p:nvSpPr>
          <p:spPr>
            <a:xfrm>
              <a:off x="3632548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ECFF2699-59FA-4983-B214-4A08C005BC76}"/>
                </a:ext>
              </a:extLst>
            </p:cNvPr>
            <p:cNvSpPr/>
            <p:nvPr/>
          </p:nvSpPr>
          <p:spPr>
            <a:xfrm>
              <a:off x="3632548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242174DD-1967-4374-9BC4-1EDD57CAB38C}"/>
                </a:ext>
              </a:extLst>
            </p:cNvPr>
            <p:cNvSpPr/>
            <p:nvPr/>
          </p:nvSpPr>
          <p:spPr>
            <a:xfrm>
              <a:off x="3632548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56FC9E0D-AB9A-42C9-BA7B-DBCA2A903DC7}"/>
                </a:ext>
              </a:extLst>
            </p:cNvPr>
            <p:cNvSpPr/>
            <p:nvPr/>
          </p:nvSpPr>
          <p:spPr>
            <a:xfrm>
              <a:off x="4045907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5D8C5722-4180-420F-A7CF-23219724EDD5}"/>
                </a:ext>
              </a:extLst>
            </p:cNvPr>
            <p:cNvSpPr/>
            <p:nvPr/>
          </p:nvSpPr>
          <p:spPr>
            <a:xfrm>
              <a:off x="4045907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BF8BC7A9-0C46-4AB5-B48E-C13D641E4F58}"/>
                </a:ext>
              </a:extLst>
            </p:cNvPr>
            <p:cNvSpPr/>
            <p:nvPr/>
          </p:nvSpPr>
          <p:spPr>
            <a:xfrm>
              <a:off x="4045907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DB91CB11-20B5-45F1-B25E-9494AB047532}"/>
                </a:ext>
              </a:extLst>
            </p:cNvPr>
            <p:cNvSpPr/>
            <p:nvPr/>
          </p:nvSpPr>
          <p:spPr>
            <a:xfrm>
              <a:off x="4459266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29B896E5-5932-4C8A-BFE1-E3E580C8BCB4}"/>
                </a:ext>
              </a:extLst>
            </p:cNvPr>
            <p:cNvSpPr/>
            <p:nvPr/>
          </p:nvSpPr>
          <p:spPr>
            <a:xfrm>
              <a:off x="4459266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9F6FEA23-180C-46C7-83EF-17434C117C39}"/>
                </a:ext>
              </a:extLst>
            </p:cNvPr>
            <p:cNvSpPr/>
            <p:nvPr/>
          </p:nvSpPr>
          <p:spPr>
            <a:xfrm>
              <a:off x="4459266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5B5891C4-5D36-4424-9C5E-0E193470A1EB}"/>
                </a:ext>
              </a:extLst>
            </p:cNvPr>
            <p:cNvSpPr/>
            <p:nvPr/>
          </p:nvSpPr>
          <p:spPr>
            <a:xfrm>
              <a:off x="4872625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254E3BD6-D0E6-40B3-9160-DB0F339B99DA}"/>
                </a:ext>
              </a:extLst>
            </p:cNvPr>
            <p:cNvSpPr/>
            <p:nvPr/>
          </p:nvSpPr>
          <p:spPr>
            <a:xfrm>
              <a:off x="4872625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16378D51-47A4-4753-8904-EA72D37C3EBB}"/>
                </a:ext>
              </a:extLst>
            </p:cNvPr>
            <p:cNvSpPr/>
            <p:nvPr/>
          </p:nvSpPr>
          <p:spPr>
            <a:xfrm>
              <a:off x="4872625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173583B2-A428-40F7-A4E4-A11207F7FA5C}"/>
                </a:ext>
              </a:extLst>
            </p:cNvPr>
            <p:cNvSpPr/>
            <p:nvPr/>
          </p:nvSpPr>
          <p:spPr>
            <a:xfrm>
              <a:off x="5285984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738D54A6-010B-4EB7-9EA2-F0FEB1D1E79E}"/>
                </a:ext>
              </a:extLst>
            </p:cNvPr>
            <p:cNvSpPr/>
            <p:nvPr/>
          </p:nvSpPr>
          <p:spPr>
            <a:xfrm>
              <a:off x="5285984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1F68D2D8-FA0D-4C89-BEC7-C0FD794FA113}"/>
                </a:ext>
              </a:extLst>
            </p:cNvPr>
            <p:cNvSpPr/>
            <p:nvPr/>
          </p:nvSpPr>
          <p:spPr>
            <a:xfrm>
              <a:off x="5285984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7E3D3D44-F801-4C84-B948-34E070ECC4EC}"/>
                </a:ext>
              </a:extLst>
            </p:cNvPr>
            <p:cNvSpPr/>
            <p:nvPr/>
          </p:nvSpPr>
          <p:spPr>
            <a:xfrm>
              <a:off x="1565753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1B828FB5-189F-44B2-AA69-B2D1A107193A}"/>
                </a:ext>
              </a:extLst>
            </p:cNvPr>
            <p:cNvSpPr/>
            <p:nvPr/>
          </p:nvSpPr>
          <p:spPr>
            <a:xfrm>
              <a:off x="1565753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394D3B27-6D3B-4236-A66A-22E569A072A5}"/>
                </a:ext>
              </a:extLst>
            </p:cNvPr>
            <p:cNvSpPr/>
            <p:nvPr/>
          </p:nvSpPr>
          <p:spPr>
            <a:xfrm>
              <a:off x="1565753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384550EA-34BC-4872-B336-B0FA62CB13CF}"/>
                </a:ext>
              </a:extLst>
            </p:cNvPr>
            <p:cNvSpPr/>
            <p:nvPr/>
          </p:nvSpPr>
          <p:spPr>
            <a:xfrm>
              <a:off x="1979112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B079F395-B32B-402E-819B-C3F2B9B0CC63}"/>
                </a:ext>
              </a:extLst>
            </p:cNvPr>
            <p:cNvSpPr/>
            <p:nvPr/>
          </p:nvSpPr>
          <p:spPr>
            <a:xfrm>
              <a:off x="1979112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65B13492-43C7-480D-803F-76EA1F763165}"/>
                </a:ext>
              </a:extLst>
            </p:cNvPr>
            <p:cNvSpPr/>
            <p:nvPr/>
          </p:nvSpPr>
          <p:spPr>
            <a:xfrm>
              <a:off x="1979112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A9E19503-4BCD-4A66-BD5E-CB19B1F071FE}"/>
                </a:ext>
              </a:extLst>
            </p:cNvPr>
            <p:cNvSpPr/>
            <p:nvPr/>
          </p:nvSpPr>
          <p:spPr>
            <a:xfrm>
              <a:off x="2392471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686B1469-7F40-473C-9780-7321E14EE476}"/>
                </a:ext>
              </a:extLst>
            </p:cNvPr>
            <p:cNvSpPr/>
            <p:nvPr/>
          </p:nvSpPr>
          <p:spPr>
            <a:xfrm>
              <a:off x="2392471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2907A99D-2EDF-4D2F-AFA4-194E27E27373}"/>
                </a:ext>
              </a:extLst>
            </p:cNvPr>
            <p:cNvSpPr/>
            <p:nvPr/>
          </p:nvSpPr>
          <p:spPr>
            <a:xfrm>
              <a:off x="2392471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1626C557-B265-4E9A-9184-827ECE2AC4C4}"/>
                </a:ext>
              </a:extLst>
            </p:cNvPr>
            <p:cNvSpPr/>
            <p:nvPr/>
          </p:nvSpPr>
          <p:spPr>
            <a:xfrm>
              <a:off x="2805830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251094F3-9F96-490B-9D83-290354EBA6F3}"/>
                </a:ext>
              </a:extLst>
            </p:cNvPr>
            <p:cNvSpPr/>
            <p:nvPr/>
          </p:nvSpPr>
          <p:spPr>
            <a:xfrm>
              <a:off x="2805830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E68E8098-96CB-495E-A67D-B070A4803E31}"/>
                </a:ext>
              </a:extLst>
            </p:cNvPr>
            <p:cNvSpPr/>
            <p:nvPr/>
          </p:nvSpPr>
          <p:spPr>
            <a:xfrm>
              <a:off x="2805830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636DEF47-1757-4825-B018-F94AA5743096}"/>
                </a:ext>
              </a:extLst>
            </p:cNvPr>
            <p:cNvSpPr/>
            <p:nvPr/>
          </p:nvSpPr>
          <p:spPr>
            <a:xfrm>
              <a:off x="3219189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09D3116E-3D20-4F46-903E-150139176A6E}"/>
                </a:ext>
              </a:extLst>
            </p:cNvPr>
            <p:cNvSpPr/>
            <p:nvPr/>
          </p:nvSpPr>
          <p:spPr>
            <a:xfrm>
              <a:off x="3219189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F066C15A-906B-4DA1-A71E-867C84726488}"/>
                </a:ext>
              </a:extLst>
            </p:cNvPr>
            <p:cNvSpPr/>
            <p:nvPr/>
          </p:nvSpPr>
          <p:spPr>
            <a:xfrm>
              <a:off x="3219189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312FD350-4B61-4A7A-8DF6-033F71F4A8D9}"/>
                </a:ext>
              </a:extLst>
            </p:cNvPr>
            <p:cNvSpPr/>
            <p:nvPr/>
          </p:nvSpPr>
          <p:spPr>
            <a:xfrm>
              <a:off x="3632548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40603845-08EE-449B-A93C-B28727BEA0BD}"/>
                </a:ext>
              </a:extLst>
            </p:cNvPr>
            <p:cNvSpPr/>
            <p:nvPr/>
          </p:nvSpPr>
          <p:spPr>
            <a:xfrm>
              <a:off x="3632548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70D0D236-FAC4-4ED6-AA6D-3686A09BAC5D}"/>
                </a:ext>
              </a:extLst>
            </p:cNvPr>
            <p:cNvSpPr/>
            <p:nvPr/>
          </p:nvSpPr>
          <p:spPr>
            <a:xfrm>
              <a:off x="3632548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24F7F6FA-6AC7-48C3-AF30-9BE17781CD6E}"/>
                </a:ext>
              </a:extLst>
            </p:cNvPr>
            <p:cNvSpPr/>
            <p:nvPr/>
          </p:nvSpPr>
          <p:spPr>
            <a:xfrm>
              <a:off x="4045907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B8A31090-7035-41EC-88A2-6489B8BA2740}"/>
                </a:ext>
              </a:extLst>
            </p:cNvPr>
            <p:cNvSpPr/>
            <p:nvPr/>
          </p:nvSpPr>
          <p:spPr>
            <a:xfrm>
              <a:off x="4045907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7B905095-2EF6-4166-86F0-799F5D2A9F85}"/>
                </a:ext>
              </a:extLst>
            </p:cNvPr>
            <p:cNvSpPr/>
            <p:nvPr/>
          </p:nvSpPr>
          <p:spPr>
            <a:xfrm>
              <a:off x="4045907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787024A2-07DC-4BC8-B99E-8B1428ABC02E}"/>
                </a:ext>
              </a:extLst>
            </p:cNvPr>
            <p:cNvSpPr/>
            <p:nvPr/>
          </p:nvSpPr>
          <p:spPr>
            <a:xfrm>
              <a:off x="4459266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36C1EC84-6725-42B0-991B-152E1F293EEA}"/>
                </a:ext>
              </a:extLst>
            </p:cNvPr>
            <p:cNvSpPr/>
            <p:nvPr/>
          </p:nvSpPr>
          <p:spPr>
            <a:xfrm>
              <a:off x="4459266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E483D503-A9C5-4C87-9F46-535F87826871}"/>
                </a:ext>
              </a:extLst>
            </p:cNvPr>
            <p:cNvSpPr/>
            <p:nvPr/>
          </p:nvSpPr>
          <p:spPr>
            <a:xfrm>
              <a:off x="4459266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59607472-FF69-4879-BE51-7E3310B61969}"/>
                </a:ext>
              </a:extLst>
            </p:cNvPr>
            <p:cNvSpPr/>
            <p:nvPr/>
          </p:nvSpPr>
          <p:spPr>
            <a:xfrm>
              <a:off x="4872625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FC3D07CB-9EFF-4A3E-9DA5-A00DE829FE32}"/>
                </a:ext>
              </a:extLst>
            </p:cNvPr>
            <p:cNvSpPr/>
            <p:nvPr/>
          </p:nvSpPr>
          <p:spPr>
            <a:xfrm>
              <a:off x="4872625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6BF74BEC-9452-4796-AC31-BE6CF7F88AB0}"/>
                </a:ext>
              </a:extLst>
            </p:cNvPr>
            <p:cNvSpPr/>
            <p:nvPr/>
          </p:nvSpPr>
          <p:spPr>
            <a:xfrm>
              <a:off x="4872625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965DB3E2-E90D-462B-A768-4191E04699E6}"/>
                </a:ext>
              </a:extLst>
            </p:cNvPr>
            <p:cNvSpPr/>
            <p:nvPr/>
          </p:nvSpPr>
          <p:spPr>
            <a:xfrm>
              <a:off x="5285984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1B21D542-79C3-4A5A-99A4-4A124CE2390F}"/>
                </a:ext>
              </a:extLst>
            </p:cNvPr>
            <p:cNvSpPr/>
            <p:nvPr/>
          </p:nvSpPr>
          <p:spPr>
            <a:xfrm>
              <a:off x="5285984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A989CD1D-0242-4571-BF49-31571A7205EF}"/>
                </a:ext>
              </a:extLst>
            </p:cNvPr>
            <p:cNvSpPr/>
            <p:nvPr/>
          </p:nvSpPr>
          <p:spPr>
            <a:xfrm>
              <a:off x="5285984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6DC2931A-FAAD-443E-8CDF-64432367517A}"/>
                </a:ext>
              </a:extLst>
            </p:cNvPr>
            <p:cNvSpPr/>
            <p:nvPr/>
          </p:nvSpPr>
          <p:spPr>
            <a:xfrm>
              <a:off x="1565753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F16B640A-20EB-41B3-8F35-F9C43127E176}"/>
                </a:ext>
              </a:extLst>
            </p:cNvPr>
            <p:cNvSpPr/>
            <p:nvPr/>
          </p:nvSpPr>
          <p:spPr>
            <a:xfrm>
              <a:off x="1565753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4BB61C5E-6186-46CF-BC7C-97DE1939EDE7}"/>
                </a:ext>
              </a:extLst>
            </p:cNvPr>
            <p:cNvSpPr/>
            <p:nvPr/>
          </p:nvSpPr>
          <p:spPr>
            <a:xfrm>
              <a:off x="1565753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43DD1F11-4CD0-4F57-B8F5-4F3298F0301B}"/>
                </a:ext>
              </a:extLst>
            </p:cNvPr>
            <p:cNvSpPr/>
            <p:nvPr/>
          </p:nvSpPr>
          <p:spPr>
            <a:xfrm>
              <a:off x="1979112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35E6B404-91B6-4F8B-A024-011D1A0A9521}"/>
                </a:ext>
              </a:extLst>
            </p:cNvPr>
            <p:cNvSpPr/>
            <p:nvPr/>
          </p:nvSpPr>
          <p:spPr>
            <a:xfrm>
              <a:off x="1979112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4DEE1AC5-C67C-4EDE-B6FA-C5072C6AD9D4}"/>
                </a:ext>
              </a:extLst>
            </p:cNvPr>
            <p:cNvSpPr/>
            <p:nvPr/>
          </p:nvSpPr>
          <p:spPr>
            <a:xfrm>
              <a:off x="1979112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AE18273E-0682-4723-B022-4AE68A50E454}"/>
                </a:ext>
              </a:extLst>
            </p:cNvPr>
            <p:cNvSpPr/>
            <p:nvPr/>
          </p:nvSpPr>
          <p:spPr>
            <a:xfrm>
              <a:off x="2392471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23CFE4A6-274C-4282-9C38-5364D365A6E1}"/>
                </a:ext>
              </a:extLst>
            </p:cNvPr>
            <p:cNvSpPr/>
            <p:nvPr/>
          </p:nvSpPr>
          <p:spPr>
            <a:xfrm>
              <a:off x="2392471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6E1F3D95-91E1-4BD9-A911-EBFFA81E2E2D}"/>
                </a:ext>
              </a:extLst>
            </p:cNvPr>
            <p:cNvSpPr/>
            <p:nvPr/>
          </p:nvSpPr>
          <p:spPr>
            <a:xfrm>
              <a:off x="2392471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6BBB2079-6D3E-4812-9D0B-3E1F794EA08D}"/>
                </a:ext>
              </a:extLst>
            </p:cNvPr>
            <p:cNvSpPr/>
            <p:nvPr/>
          </p:nvSpPr>
          <p:spPr>
            <a:xfrm>
              <a:off x="2805830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3B7F370B-693A-4885-81BC-60A4DFF82200}"/>
                </a:ext>
              </a:extLst>
            </p:cNvPr>
            <p:cNvSpPr/>
            <p:nvPr/>
          </p:nvSpPr>
          <p:spPr>
            <a:xfrm>
              <a:off x="2805830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90428143-983E-40EE-B8FE-2C2015FB765C}"/>
                </a:ext>
              </a:extLst>
            </p:cNvPr>
            <p:cNvSpPr/>
            <p:nvPr/>
          </p:nvSpPr>
          <p:spPr>
            <a:xfrm>
              <a:off x="2805830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CB7D951F-2F60-43A0-9949-8A3063C22A61}"/>
                </a:ext>
              </a:extLst>
            </p:cNvPr>
            <p:cNvSpPr/>
            <p:nvPr/>
          </p:nvSpPr>
          <p:spPr>
            <a:xfrm>
              <a:off x="3219189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5FB3F22C-F138-4755-B415-EDB959F67E23}"/>
                </a:ext>
              </a:extLst>
            </p:cNvPr>
            <p:cNvSpPr/>
            <p:nvPr/>
          </p:nvSpPr>
          <p:spPr>
            <a:xfrm>
              <a:off x="3219189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DF29349E-6329-43F8-A8EF-972DC89FC9BD}"/>
                </a:ext>
              </a:extLst>
            </p:cNvPr>
            <p:cNvSpPr/>
            <p:nvPr/>
          </p:nvSpPr>
          <p:spPr>
            <a:xfrm>
              <a:off x="3219189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03263F81-75C1-4D93-B4D5-2D9BADB3E94A}"/>
                </a:ext>
              </a:extLst>
            </p:cNvPr>
            <p:cNvSpPr/>
            <p:nvPr/>
          </p:nvSpPr>
          <p:spPr>
            <a:xfrm>
              <a:off x="3632548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E3A8BF31-DC32-47DB-9D53-F88754F813CE}"/>
                </a:ext>
              </a:extLst>
            </p:cNvPr>
            <p:cNvSpPr/>
            <p:nvPr/>
          </p:nvSpPr>
          <p:spPr>
            <a:xfrm>
              <a:off x="3632548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09A50991-B673-4CD9-8E9A-FA3321136A9C}"/>
                </a:ext>
              </a:extLst>
            </p:cNvPr>
            <p:cNvSpPr/>
            <p:nvPr/>
          </p:nvSpPr>
          <p:spPr>
            <a:xfrm>
              <a:off x="3632548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ACC7EBD0-6D69-436E-B2D7-B8F40703633A}"/>
                </a:ext>
              </a:extLst>
            </p:cNvPr>
            <p:cNvSpPr/>
            <p:nvPr/>
          </p:nvSpPr>
          <p:spPr>
            <a:xfrm>
              <a:off x="4045907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E91BB3AF-EF4B-4DFA-9AC0-0EDBAC49955F}"/>
                </a:ext>
              </a:extLst>
            </p:cNvPr>
            <p:cNvSpPr/>
            <p:nvPr/>
          </p:nvSpPr>
          <p:spPr>
            <a:xfrm>
              <a:off x="4045907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0D22C779-FE49-4A0D-AB4E-8666F9DBB6CB}"/>
                </a:ext>
              </a:extLst>
            </p:cNvPr>
            <p:cNvSpPr/>
            <p:nvPr/>
          </p:nvSpPr>
          <p:spPr>
            <a:xfrm>
              <a:off x="4045907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D131E3A0-EF3B-4DDF-945D-051827DEC7A3}"/>
                </a:ext>
              </a:extLst>
            </p:cNvPr>
            <p:cNvSpPr/>
            <p:nvPr/>
          </p:nvSpPr>
          <p:spPr>
            <a:xfrm>
              <a:off x="4459266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D6C7FFC6-AD5F-48CD-900F-7E948F4FEBA4}"/>
                </a:ext>
              </a:extLst>
            </p:cNvPr>
            <p:cNvSpPr/>
            <p:nvPr/>
          </p:nvSpPr>
          <p:spPr>
            <a:xfrm>
              <a:off x="4459266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54396738-F0F6-4881-8A9D-3AAB5E8C5422}"/>
                </a:ext>
              </a:extLst>
            </p:cNvPr>
            <p:cNvSpPr/>
            <p:nvPr/>
          </p:nvSpPr>
          <p:spPr>
            <a:xfrm>
              <a:off x="4459266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886B0F2F-04B0-4EB4-B33C-C5175635BECE}"/>
                </a:ext>
              </a:extLst>
            </p:cNvPr>
            <p:cNvSpPr/>
            <p:nvPr/>
          </p:nvSpPr>
          <p:spPr>
            <a:xfrm>
              <a:off x="4872625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43FBF9CC-FF9C-4BA5-BC35-968C6C59BAAF}"/>
                </a:ext>
              </a:extLst>
            </p:cNvPr>
            <p:cNvSpPr/>
            <p:nvPr/>
          </p:nvSpPr>
          <p:spPr>
            <a:xfrm>
              <a:off x="4872625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979A7836-685D-4459-A4C8-DBF50D9787D8}"/>
                </a:ext>
              </a:extLst>
            </p:cNvPr>
            <p:cNvSpPr/>
            <p:nvPr/>
          </p:nvSpPr>
          <p:spPr>
            <a:xfrm>
              <a:off x="4872625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5B38AD1C-FBD7-495A-BE15-60442561F19C}"/>
                </a:ext>
              </a:extLst>
            </p:cNvPr>
            <p:cNvSpPr/>
            <p:nvPr/>
          </p:nvSpPr>
          <p:spPr>
            <a:xfrm>
              <a:off x="5285984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2A5B4FCE-D8CC-45A2-B278-B6F71817FAF8}"/>
                </a:ext>
              </a:extLst>
            </p:cNvPr>
            <p:cNvSpPr/>
            <p:nvPr/>
          </p:nvSpPr>
          <p:spPr>
            <a:xfrm>
              <a:off x="5285984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36D1D216-A5B7-44FE-B5A9-9BA57D702500}"/>
                </a:ext>
              </a:extLst>
            </p:cNvPr>
            <p:cNvSpPr/>
            <p:nvPr/>
          </p:nvSpPr>
          <p:spPr>
            <a:xfrm>
              <a:off x="5285984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6B54348F-78FD-46B6-BF36-66137EA34B3D}"/>
                </a:ext>
              </a:extLst>
            </p:cNvPr>
            <p:cNvSpPr/>
            <p:nvPr/>
          </p:nvSpPr>
          <p:spPr>
            <a:xfrm>
              <a:off x="1565753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7685A1F1-5446-46A2-9C04-AE14B1899E6B}"/>
                </a:ext>
              </a:extLst>
            </p:cNvPr>
            <p:cNvSpPr/>
            <p:nvPr/>
          </p:nvSpPr>
          <p:spPr>
            <a:xfrm>
              <a:off x="1979112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1A0D139A-5BCB-43A2-AAF9-4E9B617D3105}"/>
                </a:ext>
              </a:extLst>
            </p:cNvPr>
            <p:cNvSpPr/>
            <p:nvPr/>
          </p:nvSpPr>
          <p:spPr>
            <a:xfrm>
              <a:off x="2392471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8F006712-CB9B-490E-B5D4-188E29732628}"/>
                </a:ext>
              </a:extLst>
            </p:cNvPr>
            <p:cNvSpPr/>
            <p:nvPr/>
          </p:nvSpPr>
          <p:spPr>
            <a:xfrm>
              <a:off x="2805830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16662BF1-B289-48EE-846E-79E6DB0216C1}"/>
                </a:ext>
              </a:extLst>
            </p:cNvPr>
            <p:cNvSpPr/>
            <p:nvPr/>
          </p:nvSpPr>
          <p:spPr>
            <a:xfrm>
              <a:off x="3219189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8C7EF730-F474-4D2D-85B7-D290E897F940}"/>
                </a:ext>
              </a:extLst>
            </p:cNvPr>
            <p:cNvSpPr/>
            <p:nvPr/>
          </p:nvSpPr>
          <p:spPr>
            <a:xfrm>
              <a:off x="3632548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76E6C795-CCBB-4790-9F2B-56BB2E10A339}"/>
                </a:ext>
              </a:extLst>
            </p:cNvPr>
            <p:cNvSpPr/>
            <p:nvPr/>
          </p:nvSpPr>
          <p:spPr>
            <a:xfrm>
              <a:off x="4045907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FB57D4A0-57E9-48E5-B557-8C6D0080456F}"/>
                </a:ext>
              </a:extLst>
            </p:cNvPr>
            <p:cNvSpPr/>
            <p:nvPr/>
          </p:nvSpPr>
          <p:spPr>
            <a:xfrm>
              <a:off x="4476044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B1963699-812A-430E-B9CA-342BB3E870A9}"/>
                </a:ext>
              </a:extLst>
            </p:cNvPr>
            <p:cNvSpPr/>
            <p:nvPr/>
          </p:nvSpPr>
          <p:spPr>
            <a:xfrm>
              <a:off x="4872625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5A3FF063-BC94-4850-B6D6-826332E871D0}"/>
                </a:ext>
              </a:extLst>
            </p:cNvPr>
            <p:cNvSpPr/>
            <p:nvPr/>
          </p:nvSpPr>
          <p:spPr>
            <a:xfrm>
              <a:off x="5285984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530685DB-CA13-4AA2-929D-FF38681D72BB}"/>
                </a:ext>
              </a:extLst>
            </p:cNvPr>
            <p:cNvSpPr txBox="1"/>
            <p:nvPr/>
          </p:nvSpPr>
          <p:spPr>
            <a:xfrm>
              <a:off x="1079418" y="1771089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1</a:t>
              </a:r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C45F2537-8079-4FEE-B09D-16C83BBF7EBC}"/>
                </a:ext>
              </a:extLst>
            </p:cNvPr>
            <p:cNvSpPr txBox="1"/>
            <p:nvPr/>
          </p:nvSpPr>
          <p:spPr>
            <a:xfrm>
              <a:off x="1079417" y="2171918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2</a:t>
              </a: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5A4C42F7-9A5C-4016-BA34-EF76B1232575}"/>
                </a:ext>
              </a:extLst>
            </p:cNvPr>
            <p:cNvSpPr txBox="1"/>
            <p:nvPr/>
          </p:nvSpPr>
          <p:spPr>
            <a:xfrm>
              <a:off x="1080791" y="2572028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3</a:t>
              </a:r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1C29F692-575F-4964-A904-E0FBBEA08091}"/>
                </a:ext>
              </a:extLst>
            </p:cNvPr>
            <p:cNvSpPr txBox="1"/>
            <p:nvPr/>
          </p:nvSpPr>
          <p:spPr>
            <a:xfrm>
              <a:off x="1080790" y="2972857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4</a:t>
              </a:r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72A415D0-D430-42A5-905F-697A8178702A}"/>
                </a:ext>
              </a:extLst>
            </p:cNvPr>
            <p:cNvSpPr txBox="1"/>
            <p:nvPr/>
          </p:nvSpPr>
          <p:spPr>
            <a:xfrm>
              <a:off x="1079418" y="3366672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5</a:t>
              </a:r>
            </a:p>
          </p:txBody>
        </p:sp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E4538404-E2D8-4833-A2D8-BCB456D83176}"/>
                </a:ext>
              </a:extLst>
            </p:cNvPr>
            <p:cNvSpPr txBox="1"/>
            <p:nvPr/>
          </p:nvSpPr>
          <p:spPr>
            <a:xfrm>
              <a:off x="1079417" y="3767501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6</a:t>
              </a:r>
            </a:p>
          </p:txBody>
        </p: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223ADF40-FC79-4AD1-8DB1-F9067C255F34}"/>
                </a:ext>
              </a:extLst>
            </p:cNvPr>
            <p:cNvSpPr txBox="1"/>
            <p:nvPr/>
          </p:nvSpPr>
          <p:spPr>
            <a:xfrm>
              <a:off x="1080791" y="4167611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7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FAF55DA2-73BC-4293-B750-8AAC7B94DFF6}"/>
                </a:ext>
              </a:extLst>
            </p:cNvPr>
            <p:cNvSpPr txBox="1"/>
            <p:nvPr/>
          </p:nvSpPr>
          <p:spPr>
            <a:xfrm>
              <a:off x="1080790" y="4568440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8</a:t>
              </a: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1A24C622-5FBC-4735-8AF4-04E2689FC8AE}"/>
                </a:ext>
              </a:extLst>
            </p:cNvPr>
            <p:cNvSpPr txBox="1"/>
            <p:nvPr/>
          </p:nvSpPr>
          <p:spPr>
            <a:xfrm>
              <a:off x="1079419" y="4962254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9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6A5A2AFC-70F0-4284-8209-9B53C7286A3D}"/>
                </a:ext>
              </a:extLst>
            </p:cNvPr>
            <p:cNvSpPr txBox="1"/>
            <p:nvPr/>
          </p:nvSpPr>
          <p:spPr>
            <a:xfrm>
              <a:off x="1079418" y="5363083"/>
              <a:ext cx="11063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10</a:t>
              </a: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2182BF1B-6E49-4ECE-8DA3-392182D36E4A}"/>
                </a:ext>
              </a:extLst>
            </p:cNvPr>
            <p:cNvSpPr txBox="1"/>
            <p:nvPr/>
          </p:nvSpPr>
          <p:spPr>
            <a:xfrm rot="16200000">
              <a:off x="-463504" y="2870276"/>
              <a:ext cx="21945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Fold #</a:t>
              </a:r>
            </a:p>
          </p:txBody>
        </p:sp>
      </p:grpSp>
      <p:grpSp>
        <p:nvGrpSpPr>
          <p:cNvPr id="358" name="Group 357">
            <a:extLst>
              <a:ext uri="{FF2B5EF4-FFF2-40B4-BE49-F238E27FC236}">
                <a16:creationId xmlns:a16="http://schemas.microsoft.com/office/drawing/2014/main" id="{3F330C61-C403-4E69-B7D3-E297C0F4411D}"/>
              </a:ext>
            </a:extLst>
          </p:cNvPr>
          <p:cNvGrpSpPr/>
          <p:nvPr/>
        </p:nvGrpSpPr>
        <p:grpSpPr>
          <a:xfrm>
            <a:off x="9010134" y="864083"/>
            <a:ext cx="2604035" cy="2206345"/>
            <a:chOff x="433721" y="1766170"/>
            <a:chExt cx="5265622" cy="4008320"/>
          </a:xfrm>
        </p:grpSpPr>
        <p:sp>
          <p:nvSpPr>
            <p:cNvPr id="359" name="Rectangle 358">
              <a:extLst>
                <a:ext uri="{FF2B5EF4-FFF2-40B4-BE49-F238E27FC236}">
                  <a16:creationId xmlns:a16="http://schemas.microsoft.com/office/drawing/2014/main" id="{60E3D94E-C42B-45B4-828C-F157C8468223}"/>
                </a:ext>
              </a:extLst>
            </p:cNvPr>
            <p:cNvSpPr/>
            <p:nvPr/>
          </p:nvSpPr>
          <p:spPr>
            <a:xfrm>
              <a:off x="1565753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0" name="Rectangle 359">
              <a:extLst>
                <a:ext uri="{FF2B5EF4-FFF2-40B4-BE49-F238E27FC236}">
                  <a16:creationId xmlns:a16="http://schemas.microsoft.com/office/drawing/2014/main" id="{B8008B02-A85F-4E5D-A5D5-6CDA4073F38B}"/>
                </a:ext>
              </a:extLst>
            </p:cNvPr>
            <p:cNvSpPr/>
            <p:nvPr/>
          </p:nvSpPr>
          <p:spPr>
            <a:xfrm>
              <a:off x="1565753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1" name="Rectangle 360">
              <a:extLst>
                <a:ext uri="{FF2B5EF4-FFF2-40B4-BE49-F238E27FC236}">
                  <a16:creationId xmlns:a16="http://schemas.microsoft.com/office/drawing/2014/main" id="{4AC7549B-8CA5-4FF9-9C8F-89226CF80E1D}"/>
                </a:ext>
              </a:extLst>
            </p:cNvPr>
            <p:cNvSpPr/>
            <p:nvPr/>
          </p:nvSpPr>
          <p:spPr>
            <a:xfrm>
              <a:off x="1565753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2" name="Rectangle 361">
              <a:extLst>
                <a:ext uri="{FF2B5EF4-FFF2-40B4-BE49-F238E27FC236}">
                  <a16:creationId xmlns:a16="http://schemas.microsoft.com/office/drawing/2014/main" id="{2888D296-356E-4919-97D4-B21586DD5BC2}"/>
                </a:ext>
              </a:extLst>
            </p:cNvPr>
            <p:cNvSpPr/>
            <p:nvPr/>
          </p:nvSpPr>
          <p:spPr>
            <a:xfrm>
              <a:off x="1979112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3" name="Rectangle 362">
              <a:extLst>
                <a:ext uri="{FF2B5EF4-FFF2-40B4-BE49-F238E27FC236}">
                  <a16:creationId xmlns:a16="http://schemas.microsoft.com/office/drawing/2014/main" id="{63C234B6-D58E-4A71-AE81-47B37197C8EA}"/>
                </a:ext>
              </a:extLst>
            </p:cNvPr>
            <p:cNvSpPr/>
            <p:nvPr/>
          </p:nvSpPr>
          <p:spPr>
            <a:xfrm>
              <a:off x="1979112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4" name="Rectangle 363">
              <a:extLst>
                <a:ext uri="{FF2B5EF4-FFF2-40B4-BE49-F238E27FC236}">
                  <a16:creationId xmlns:a16="http://schemas.microsoft.com/office/drawing/2014/main" id="{181A59C4-F86D-4EA5-9454-88201DFD596F}"/>
                </a:ext>
              </a:extLst>
            </p:cNvPr>
            <p:cNvSpPr/>
            <p:nvPr/>
          </p:nvSpPr>
          <p:spPr>
            <a:xfrm>
              <a:off x="1979112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5" name="Rectangle 364">
              <a:extLst>
                <a:ext uri="{FF2B5EF4-FFF2-40B4-BE49-F238E27FC236}">
                  <a16:creationId xmlns:a16="http://schemas.microsoft.com/office/drawing/2014/main" id="{21E5E896-428E-45D2-87A8-68BB3D7782D5}"/>
                </a:ext>
              </a:extLst>
            </p:cNvPr>
            <p:cNvSpPr/>
            <p:nvPr/>
          </p:nvSpPr>
          <p:spPr>
            <a:xfrm>
              <a:off x="2392471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6" name="Rectangle 365">
              <a:extLst>
                <a:ext uri="{FF2B5EF4-FFF2-40B4-BE49-F238E27FC236}">
                  <a16:creationId xmlns:a16="http://schemas.microsoft.com/office/drawing/2014/main" id="{E0052EFC-5D9E-4A21-BE00-5C8C42D5C776}"/>
                </a:ext>
              </a:extLst>
            </p:cNvPr>
            <p:cNvSpPr/>
            <p:nvPr/>
          </p:nvSpPr>
          <p:spPr>
            <a:xfrm>
              <a:off x="2392471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7" name="Rectangle 366">
              <a:extLst>
                <a:ext uri="{FF2B5EF4-FFF2-40B4-BE49-F238E27FC236}">
                  <a16:creationId xmlns:a16="http://schemas.microsoft.com/office/drawing/2014/main" id="{28A65014-39C5-4822-9F36-CDD8E97EAD41}"/>
                </a:ext>
              </a:extLst>
            </p:cNvPr>
            <p:cNvSpPr/>
            <p:nvPr/>
          </p:nvSpPr>
          <p:spPr>
            <a:xfrm>
              <a:off x="2392471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1193A9EB-A9DD-43CC-8206-F2F6FD59F913}"/>
                </a:ext>
              </a:extLst>
            </p:cNvPr>
            <p:cNvSpPr/>
            <p:nvPr/>
          </p:nvSpPr>
          <p:spPr>
            <a:xfrm>
              <a:off x="2805830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9" name="Rectangle 368">
              <a:extLst>
                <a:ext uri="{FF2B5EF4-FFF2-40B4-BE49-F238E27FC236}">
                  <a16:creationId xmlns:a16="http://schemas.microsoft.com/office/drawing/2014/main" id="{1AC0561B-5C08-4E8D-B4DC-B1ABF5FAFACB}"/>
                </a:ext>
              </a:extLst>
            </p:cNvPr>
            <p:cNvSpPr/>
            <p:nvPr/>
          </p:nvSpPr>
          <p:spPr>
            <a:xfrm>
              <a:off x="2805830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0" name="Rectangle 369">
              <a:extLst>
                <a:ext uri="{FF2B5EF4-FFF2-40B4-BE49-F238E27FC236}">
                  <a16:creationId xmlns:a16="http://schemas.microsoft.com/office/drawing/2014/main" id="{BD377A21-B7A1-4140-9E9D-7EB5660A4190}"/>
                </a:ext>
              </a:extLst>
            </p:cNvPr>
            <p:cNvSpPr/>
            <p:nvPr/>
          </p:nvSpPr>
          <p:spPr>
            <a:xfrm>
              <a:off x="2805830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99103FCB-6DFA-4FB0-850B-9FC90CF9DD1C}"/>
                </a:ext>
              </a:extLst>
            </p:cNvPr>
            <p:cNvSpPr/>
            <p:nvPr/>
          </p:nvSpPr>
          <p:spPr>
            <a:xfrm>
              <a:off x="3219189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3546B089-A613-433F-ADA7-23BC0541CF18}"/>
                </a:ext>
              </a:extLst>
            </p:cNvPr>
            <p:cNvSpPr/>
            <p:nvPr/>
          </p:nvSpPr>
          <p:spPr>
            <a:xfrm>
              <a:off x="3219189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D118BE9A-DA7C-427B-9955-52CEC064939D}"/>
                </a:ext>
              </a:extLst>
            </p:cNvPr>
            <p:cNvSpPr/>
            <p:nvPr/>
          </p:nvSpPr>
          <p:spPr>
            <a:xfrm>
              <a:off x="3219189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8B32A42C-FE1D-4C7A-98DD-826E9DEC9448}"/>
                </a:ext>
              </a:extLst>
            </p:cNvPr>
            <p:cNvSpPr/>
            <p:nvPr/>
          </p:nvSpPr>
          <p:spPr>
            <a:xfrm>
              <a:off x="3632548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FD325985-DF05-4650-9213-7672D8236F39}"/>
                </a:ext>
              </a:extLst>
            </p:cNvPr>
            <p:cNvSpPr/>
            <p:nvPr/>
          </p:nvSpPr>
          <p:spPr>
            <a:xfrm>
              <a:off x="3632548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6BD7ABDF-6078-4D0F-B75D-DA219E15685F}"/>
                </a:ext>
              </a:extLst>
            </p:cNvPr>
            <p:cNvSpPr/>
            <p:nvPr/>
          </p:nvSpPr>
          <p:spPr>
            <a:xfrm>
              <a:off x="3632548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7E3D1F83-38D0-4BD7-BA48-DFEEAF30847B}"/>
                </a:ext>
              </a:extLst>
            </p:cNvPr>
            <p:cNvSpPr/>
            <p:nvPr/>
          </p:nvSpPr>
          <p:spPr>
            <a:xfrm>
              <a:off x="4045907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1FC4CDC5-F1B0-486E-AD2E-C64B99FA3ABD}"/>
                </a:ext>
              </a:extLst>
            </p:cNvPr>
            <p:cNvSpPr/>
            <p:nvPr/>
          </p:nvSpPr>
          <p:spPr>
            <a:xfrm>
              <a:off x="4045907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FB184DEC-8D00-46BD-8040-7E171B33E234}"/>
                </a:ext>
              </a:extLst>
            </p:cNvPr>
            <p:cNvSpPr/>
            <p:nvPr/>
          </p:nvSpPr>
          <p:spPr>
            <a:xfrm>
              <a:off x="4045907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B0BF82CE-BE17-42A3-A722-BAC7C484D8EB}"/>
                </a:ext>
              </a:extLst>
            </p:cNvPr>
            <p:cNvSpPr/>
            <p:nvPr/>
          </p:nvSpPr>
          <p:spPr>
            <a:xfrm>
              <a:off x="4459266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3405C440-3A7B-4374-9955-EE8D78172D77}"/>
                </a:ext>
              </a:extLst>
            </p:cNvPr>
            <p:cNvSpPr/>
            <p:nvPr/>
          </p:nvSpPr>
          <p:spPr>
            <a:xfrm>
              <a:off x="4459266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660602AE-C5CA-44DC-A695-4B2496C9FF69}"/>
                </a:ext>
              </a:extLst>
            </p:cNvPr>
            <p:cNvSpPr/>
            <p:nvPr/>
          </p:nvSpPr>
          <p:spPr>
            <a:xfrm>
              <a:off x="4459266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854F0E59-8299-488C-8E69-5226EEEE65A5}"/>
                </a:ext>
              </a:extLst>
            </p:cNvPr>
            <p:cNvSpPr/>
            <p:nvPr/>
          </p:nvSpPr>
          <p:spPr>
            <a:xfrm>
              <a:off x="4872625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4" name="Rectangle 383">
              <a:extLst>
                <a:ext uri="{FF2B5EF4-FFF2-40B4-BE49-F238E27FC236}">
                  <a16:creationId xmlns:a16="http://schemas.microsoft.com/office/drawing/2014/main" id="{AE4DD995-6241-4AF8-AD61-6EF0359B9EAE}"/>
                </a:ext>
              </a:extLst>
            </p:cNvPr>
            <p:cNvSpPr/>
            <p:nvPr/>
          </p:nvSpPr>
          <p:spPr>
            <a:xfrm>
              <a:off x="4872625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7FA976CC-387F-417A-B2CC-01B6AC855C5C}"/>
                </a:ext>
              </a:extLst>
            </p:cNvPr>
            <p:cNvSpPr/>
            <p:nvPr/>
          </p:nvSpPr>
          <p:spPr>
            <a:xfrm>
              <a:off x="4872625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6" name="Rectangle 385">
              <a:extLst>
                <a:ext uri="{FF2B5EF4-FFF2-40B4-BE49-F238E27FC236}">
                  <a16:creationId xmlns:a16="http://schemas.microsoft.com/office/drawing/2014/main" id="{B51F139E-3000-4D48-A19A-22DC8D9E0A62}"/>
                </a:ext>
              </a:extLst>
            </p:cNvPr>
            <p:cNvSpPr/>
            <p:nvPr/>
          </p:nvSpPr>
          <p:spPr>
            <a:xfrm>
              <a:off x="5285984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7" name="Rectangle 386">
              <a:extLst>
                <a:ext uri="{FF2B5EF4-FFF2-40B4-BE49-F238E27FC236}">
                  <a16:creationId xmlns:a16="http://schemas.microsoft.com/office/drawing/2014/main" id="{49AED707-0544-4F97-9620-1CB367F107D7}"/>
                </a:ext>
              </a:extLst>
            </p:cNvPr>
            <p:cNvSpPr/>
            <p:nvPr/>
          </p:nvSpPr>
          <p:spPr>
            <a:xfrm>
              <a:off x="5285984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8" name="Rectangle 387">
              <a:extLst>
                <a:ext uri="{FF2B5EF4-FFF2-40B4-BE49-F238E27FC236}">
                  <a16:creationId xmlns:a16="http://schemas.microsoft.com/office/drawing/2014/main" id="{2A4703C9-6807-4A7D-A2A5-80628DF6D54A}"/>
                </a:ext>
              </a:extLst>
            </p:cNvPr>
            <p:cNvSpPr/>
            <p:nvPr/>
          </p:nvSpPr>
          <p:spPr>
            <a:xfrm>
              <a:off x="5285984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9" name="Rectangle 388">
              <a:extLst>
                <a:ext uri="{FF2B5EF4-FFF2-40B4-BE49-F238E27FC236}">
                  <a16:creationId xmlns:a16="http://schemas.microsoft.com/office/drawing/2014/main" id="{6432F8DC-858D-4E50-8B1A-3453AEF5ED36}"/>
                </a:ext>
              </a:extLst>
            </p:cNvPr>
            <p:cNvSpPr/>
            <p:nvPr/>
          </p:nvSpPr>
          <p:spPr>
            <a:xfrm>
              <a:off x="1565753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0" name="Rectangle 389">
              <a:extLst>
                <a:ext uri="{FF2B5EF4-FFF2-40B4-BE49-F238E27FC236}">
                  <a16:creationId xmlns:a16="http://schemas.microsoft.com/office/drawing/2014/main" id="{9D88EC3A-BD60-44A8-AF4B-73E68970872F}"/>
                </a:ext>
              </a:extLst>
            </p:cNvPr>
            <p:cNvSpPr/>
            <p:nvPr/>
          </p:nvSpPr>
          <p:spPr>
            <a:xfrm>
              <a:off x="1565753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1" name="Rectangle 390">
              <a:extLst>
                <a:ext uri="{FF2B5EF4-FFF2-40B4-BE49-F238E27FC236}">
                  <a16:creationId xmlns:a16="http://schemas.microsoft.com/office/drawing/2014/main" id="{C1181391-8D19-4917-A239-AAD2BDFB8468}"/>
                </a:ext>
              </a:extLst>
            </p:cNvPr>
            <p:cNvSpPr/>
            <p:nvPr/>
          </p:nvSpPr>
          <p:spPr>
            <a:xfrm>
              <a:off x="1565753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2" name="Rectangle 391">
              <a:extLst>
                <a:ext uri="{FF2B5EF4-FFF2-40B4-BE49-F238E27FC236}">
                  <a16:creationId xmlns:a16="http://schemas.microsoft.com/office/drawing/2014/main" id="{62D7C7E2-B387-4291-816E-91D75A84D893}"/>
                </a:ext>
              </a:extLst>
            </p:cNvPr>
            <p:cNvSpPr/>
            <p:nvPr/>
          </p:nvSpPr>
          <p:spPr>
            <a:xfrm>
              <a:off x="1979112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3" name="Rectangle 392">
              <a:extLst>
                <a:ext uri="{FF2B5EF4-FFF2-40B4-BE49-F238E27FC236}">
                  <a16:creationId xmlns:a16="http://schemas.microsoft.com/office/drawing/2014/main" id="{A3E37C97-C5C3-407E-A829-9648EC57E6EB}"/>
                </a:ext>
              </a:extLst>
            </p:cNvPr>
            <p:cNvSpPr/>
            <p:nvPr/>
          </p:nvSpPr>
          <p:spPr>
            <a:xfrm>
              <a:off x="1979112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4" name="Rectangle 393">
              <a:extLst>
                <a:ext uri="{FF2B5EF4-FFF2-40B4-BE49-F238E27FC236}">
                  <a16:creationId xmlns:a16="http://schemas.microsoft.com/office/drawing/2014/main" id="{290AD4FA-01F7-4999-B04B-01A6124E3737}"/>
                </a:ext>
              </a:extLst>
            </p:cNvPr>
            <p:cNvSpPr/>
            <p:nvPr/>
          </p:nvSpPr>
          <p:spPr>
            <a:xfrm>
              <a:off x="1979112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5" name="Rectangle 394">
              <a:extLst>
                <a:ext uri="{FF2B5EF4-FFF2-40B4-BE49-F238E27FC236}">
                  <a16:creationId xmlns:a16="http://schemas.microsoft.com/office/drawing/2014/main" id="{6D6975F9-060F-4169-B34D-13B7C7855574}"/>
                </a:ext>
              </a:extLst>
            </p:cNvPr>
            <p:cNvSpPr/>
            <p:nvPr/>
          </p:nvSpPr>
          <p:spPr>
            <a:xfrm>
              <a:off x="2392471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6" name="Rectangle 395">
              <a:extLst>
                <a:ext uri="{FF2B5EF4-FFF2-40B4-BE49-F238E27FC236}">
                  <a16:creationId xmlns:a16="http://schemas.microsoft.com/office/drawing/2014/main" id="{508577B0-A370-4BCC-B291-BB9E07DB5DEA}"/>
                </a:ext>
              </a:extLst>
            </p:cNvPr>
            <p:cNvSpPr/>
            <p:nvPr/>
          </p:nvSpPr>
          <p:spPr>
            <a:xfrm>
              <a:off x="2392471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7" name="Rectangle 396">
              <a:extLst>
                <a:ext uri="{FF2B5EF4-FFF2-40B4-BE49-F238E27FC236}">
                  <a16:creationId xmlns:a16="http://schemas.microsoft.com/office/drawing/2014/main" id="{EC9158D2-D17B-423A-8744-9C7AEA47D776}"/>
                </a:ext>
              </a:extLst>
            </p:cNvPr>
            <p:cNvSpPr/>
            <p:nvPr/>
          </p:nvSpPr>
          <p:spPr>
            <a:xfrm>
              <a:off x="2392471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8" name="Rectangle 397">
              <a:extLst>
                <a:ext uri="{FF2B5EF4-FFF2-40B4-BE49-F238E27FC236}">
                  <a16:creationId xmlns:a16="http://schemas.microsoft.com/office/drawing/2014/main" id="{BFF7CFB9-A05E-4C5F-8856-1C7E5604753F}"/>
                </a:ext>
              </a:extLst>
            </p:cNvPr>
            <p:cNvSpPr/>
            <p:nvPr/>
          </p:nvSpPr>
          <p:spPr>
            <a:xfrm>
              <a:off x="2805830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9" name="Rectangle 398">
              <a:extLst>
                <a:ext uri="{FF2B5EF4-FFF2-40B4-BE49-F238E27FC236}">
                  <a16:creationId xmlns:a16="http://schemas.microsoft.com/office/drawing/2014/main" id="{4AD3B4FD-6657-4DF8-8C91-DF9D7377E2D4}"/>
                </a:ext>
              </a:extLst>
            </p:cNvPr>
            <p:cNvSpPr/>
            <p:nvPr/>
          </p:nvSpPr>
          <p:spPr>
            <a:xfrm>
              <a:off x="2805830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0" name="Rectangle 399">
              <a:extLst>
                <a:ext uri="{FF2B5EF4-FFF2-40B4-BE49-F238E27FC236}">
                  <a16:creationId xmlns:a16="http://schemas.microsoft.com/office/drawing/2014/main" id="{05F59840-4616-4069-9782-8CDA537DC770}"/>
                </a:ext>
              </a:extLst>
            </p:cNvPr>
            <p:cNvSpPr/>
            <p:nvPr/>
          </p:nvSpPr>
          <p:spPr>
            <a:xfrm>
              <a:off x="2805830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1" name="Rectangle 400">
              <a:extLst>
                <a:ext uri="{FF2B5EF4-FFF2-40B4-BE49-F238E27FC236}">
                  <a16:creationId xmlns:a16="http://schemas.microsoft.com/office/drawing/2014/main" id="{FD5C4877-678D-487D-BAB8-4DA3FBFC7828}"/>
                </a:ext>
              </a:extLst>
            </p:cNvPr>
            <p:cNvSpPr/>
            <p:nvPr/>
          </p:nvSpPr>
          <p:spPr>
            <a:xfrm>
              <a:off x="3219189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2" name="Rectangle 401">
              <a:extLst>
                <a:ext uri="{FF2B5EF4-FFF2-40B4-BE49-F238E27FC236}">
                  <a16:creationId xmlns:a16="http://schemas.microsoft.com/office/drawing/2014/main" id="{54C02845-E55E-4FDB-B9F6-953358FEEF34}"/>
                </a:ext>
              </a:extLst>
            </p:cNvPr>
            <p:cNvSpPr/>
            <p:nvPr/>
          </p:nvSpPr>
          <p:spPr>
            <a:xfrm>
              <a:off x="3219189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3" name="Rectangle 402">
              <a:extLst>
                <a:ext uri="{FF2B5EF4-FFF2-40B4-BE49-F238E27FC236}">
                  <a16:creationId xmlns:a16="http://schemas.microsoft.com/office/drawing/2014/main" id="{B6887307-111F-4B2E-8475-696B05D8712C}"/>
                </a:ext>
              </a:extLst>
            </p:cNvPr>
            <p:cNvSpPr/>
            <p:nvPr/>
          </p:nvSpPr>
          <p:spPr>
            <a:xfrm>
              <a:off x="3219189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4" name="Rectangle 403">
              <a:extLst>
                <a:ext uri="{FF2B5EF4-FFF2-40B4-BE49-F238E27FC236}">
                  <a16:creationId xmlns:a16="http://schemas.microsoft.com/office/drawing/2014/main" id="{4BC1F111-B29D-4025-9B44-035127812DC6}"/>
                </a:ext>
              </a:extLst>
            </p:cNvPr>
            <p:cNvSpPr/>
            <p:nvPr/>
          </p:nvSpPr>
          <p:spPr>
            <a:xfrm>
              <a:off x="3632548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5" name="Rectangle 404">
              <a:extLst>
                <a:ext uri="{FF2B5EF4-FFF2-40B4-BE49-F238E27FC236}">
                  <a16:creationId xmlns:a16="http://schemas.microsoft.com/office/drawing/2014/main" id="{5157444A-3AF1-45B5-99D5-576F01F46906}"/>
                </a:ext>
              </a:extLst>
            </p:cNvPr>
            <p:cNvSpPr/>
            <p:nvPr/>
          </p:nvSpPr>
          <p:spPr>
            <a:xfrm>
              <a:off x="3632548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6" name="Rectangle 405">
              <a:extLst>
                <a:ext uri="{FF2B5EF4-FFF2-40B4-BE49-F238E27FC236}">
                  <a16:creationId xmlns:a16="http://schemas.microsoft.com/office/drawing/2014/main" id="{1B50290C-3764-4FDB-AC4D-938DAA03D7A7}"/>
                </a:ext>
              </a:extLst>
            </p:cNvPr>
            <p:cNvSpPr/>
            <p:nvPr/>
          </p:nvSpPr>
          <p:spPr>
            <a:xfrm>
              <a:off x="3632548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7" name="Rectangle 406">
              <a:extLst>
                <a:ext uri="{FF2B5EF4-FFF2-40B4-BE49-F238E27FC236}">
                  <a16:creationId xmlns:a16="http://schemas.microsoft.com/office/drawing/2014/main" id="{C8EF9AAC-27C7-4DA7-966A-5AA43B0EB4B6}"/>
                </a:ext>
              </a:extLst>
            </p:cNvPr>
            <p:cNvSpPr/>
            <p:nvPr/>
          </p:nvSpPr>
          <p:spPr>
            <a:xfrm>
              <a:off x="4045907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8" name="Rectangle 407">
              <a:extLst>
                <a:ext uri="{FF2B5EF4-FFF2-40B4-BE49-F238E27FC236}">
                  <a16:creationId xmlns:a16="http://schemas.microsoft.com/office/drawing/2014/main" id="{504A0A7D-FC7C-4F61-B133-1D8DC2FF3798}"/>
                </a:ext>
              </a:extLst>
            </p:cNvPr>
            <p:cNvSpPr/>
            <p:nvPr/>
          </p:nvSpPr>
          <p:spPr>
            <a:xfrm>
              <a:off x="4045907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9" name="Rectangle 408">
              <a:extLst>
                <a:ext uri="{FF2B5EF4-FFF2-40B4-BE49-F238E27FC236}">
                  <a16:creationId xmlns:a16="http://schemas.microsoft.com/office/drawing/2014/main" id="{A36525C1-DA3C-4072-8010-A24D1A15FB36}"/>
                </a:ext>
              </a:extLst>
            </p:cNvPr>
            <p:cNvSpPr/>
            <p:nvPr/>
          </p:nvSpPr>
          <p:spPr>
            <a:xfrm>
              <a:off x="4045907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10" name="Rectangle 409">
              <a:extLst>
                <a:ext uri="{FF2B5EF4-FFF2-40B4-BE49-F238E27FC236}">
                  <a16:creationId xmlns:a16="http://schemas.microsoft.com/office/drawing/2014/main" id="{B885B87F-0B5B-4736-8814-4B6A71B7875B}"/>
                </a:ext>
              </a:extLst>
            </p:cNvPr>
            <p:cNvSpPr/>
            <p:nvPr/>
          </p:nvSpPr>
          <p:spPr>
            <a:xfrm>
              <a:off x="4459266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11" name="Rectangle 410">
              <a:extLst>
                <a:ext uri="{FF2B5EF4-FFF2-40B4-BE49-F238E27FC236}">
                  <a16:creationId xmlns:a16="http://schemas.microsoft.com/office/drawing/2014/main" id="{7F15F437-A78E-4048-971E-D274150BA0ED}"/>
                </a:ext>
              </a:extLst>
            </p:cNvPr>
            <p:cNvSpPr/>
            <p:nvPr/>
          </p:nvSpPr>
          <p:spPr>
            <a:xfrm>
              <a:off x="4459266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12" name="Rectangle 411">
              <a:extLst>
                <a:ext uri="{FF2B5EF4-FFF2-40B4-BE49-F238E27FC236}">
                  <a16:creationId xmlns:a16="http://schemas.microsoft.com/office/drawing/2014/main" id="{7366A4D4-44C2-40DC-87E2-5DF6DCC65875}"/>
                </a:ext>
              </a:extLst>
            </p:cNvPr>
            <p:cNvSpPr/>
            <p:nvPr/>
          </p:nvSpPr>
          <p:spPr>
            <a:xfrm>
              <a:off x="4459266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13" name="Rectangle 412">
              <a:extLst>
                <a:ext uri="{FF2B5EF4-FFF2-40B4-BE49-F238E27FC236}">
                  <a16:creationId xmlns:a16="http://schemas.microsoft.com/office/drawing/2014/main" id="{E90D12F8-4298-42ED-87FB-C6A7F24EC6B6}"/>
                </a:ext>
              </a:extLst>
            </p:cNvPr>
            <p:cNvSpPr/>
            <p:nvPr/>
          </p:nvSpPr>
          <p:spPr>
            <a:xfrm>
              <a:off x="4872625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14" name="Rectangle 413">
              <a:extLst>
                <a:ext uri="{FF2B5EF4-FFF2-40B4-BE49-F238E27FC236}">
                  <a16:creationId xmlns:a16="http://schemas.microsoft.com/office/drawing/2014/main" id="{84A3E370-8CDC-4C26-94EC-CE696A701E17}"/>
                </a:ext>
              </a:extLst>
            </p:cNvPr>
            <p:cNvSpPr/>
            <p:nvPr/>
          </p:nvSpPr>
          <p:spPr>
            <a:xfrm>
              <a:off x="4872625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15" name="Rectangle 414">
              <a:extLst>
                <a:ext uri="{FF2B5EF4-FFF2-40B4-BE49-F238E27FC236}">
                  <a16:creationId xmlns:a16="http://schemas.microsoft.com/office/drawing/2014/main" id="{89FBD154-210D-4702-A13C-CC0816E8387C}"/>
                </a:ext>
              </a:extLst>
            </p:cNvPr>
            <p:cNvSpPr/>
            <p:nvPr/>
          </p:nvSpPr>
          <p:spPr>
            <a:xfrm>
              <a:off x="4872625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16" name="Rectangle 415">
              <a:extLst>
                <a:ext uri="{FF2B5EF4-FFF2-40B4-BE49-F238E27FC236}">
                  <a16:creationId xmlns:a16="http://schemas.microsoft.com/office/drawing/2014/main" id="{D25985D2-19DC-4059-B351-021DCB5854FD}"/>
                </a:ext>
              </a:extLst>
            </p:cNvPr>
            <p:cNvSpPr/>
            <p:nvPr/>
          </p:nvSpPr>
          <p:spPr>
            <a:xfrm>
              <a:off x="5285984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17" name="Rectangle 416">
              <a:extLst>
                <a:ext uri="{FF2B5EF4-FFF2-40B4-BE49-F238E27FC236}">
                  <a16:creationId xmlns:a16="http://schemas.microsoft.com/office/drawing/2014/main" id="{2CCF425F-70D7-477D-8DD1-6765DE845B0A}"/>
                </a:ext>
              </a:extLst>
            </p:cNvPr>
            <p:cNvSpPr/>
            <p:nvPr/>
          </p:nvSpPr>
          <p:spPr>
            <a:xfrm>
              <a:off x="5285984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18" name="Rectangle 417">
              <a:extLst>
                <a:ext uri="{FF2B5EF4-FFF2-40B4-BE49-F238E27FC236}">
                  <a16:creationId xmlns:a16="http://schemas.microsoft.com/office/drawing/2014/main" id="{C932772B-97C7-44CF-A250-2BB9C42D10CF}"/>
                </a:ext>
              </a:extLst>
            </p:cNvPr>
            <p:cNvSpPr/>
            <p:nvPr/>
          </p:nvSpPr>
          <p:spPr>
            <a:xfrm>
              <a:off x="5285984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19" name="Rectangle 418">
              <a:extLst>
                <a:ext uri="{FF2B5EF4-FFF2-40B4-BE49-F238E27FC236}">
                  <a16:creationId xmlns:a16="http://schemas.microsoft.com/office/drawing/2014/main" id="{5B0EC3BC-D927-44A1-8EBB-6F9E78581099}"/>
                </a:ext>
              </a:extLst>
            </p:cNvPr>
            <p:cNvSpPr/>
            <p:nvPr/>
          </p:nvSpPr>
          <p:spPr>
            <a:xfrm>
              <a:off x="1565753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0" name="Rectangle 419">
              <a:extLst>
                <a:ext uri="{FF2B5EF4-FFF2-40B4-BE49-F238E27FC236}">
                  <a16:creationId xmlns:a16="http://schemas.microsoft.com/office/drawing/2014/main" id="{8D27961A-83F3-4142-8BFA-ABB208FC23DE}"/>
                </a:ext>
              </a:extLst>
            </p:cNvPr>
            <p:cNvSpPr/>
            <p:nvPr/>
          </p:nvSpPr>
          <p:spPr>
            <a:xfrm>
              <a:off x="1565753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1" name="Rectangle 420">
              <a:extLst>
                <a:ext uri="{FF2B5EF4-FFF2-40B4-BE49-F238E27FC236}">
                  <a16:creationId xmlns:a16="http://schemas.microsoft.com/office/drawing/2014/main" id="{488FE77B-617C-4AC2-A512-EEC8D6A9E03A}"/>
                </a:ext>
              </a:extLst>
            </p:cNvPr>
            <p:cNvSpPr/>
            <p:nvPr/>
          </p:nvSpPr>
          <p:spPr>
            <a:xfrm>
              <a:off x="1565753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2" name="Rectangle 421">
              <a:extLst>
                <a:ext uri="{FF2B5EF4-FFF2-40B4-BE49-F238E27FC236}">
                  <a16:creationId xmlns:a16="http://schemas.microsoft.com/office/drawing/2014/main" id="{9D9A8364-2627-4696-BB11-97745DBBA77A}"/>
                </a:ext>
              </a:extLst>
            </p:cNvPr>
            <p:cNvSpPr/>
            <p:nvPr/>
          </p:nvSpPr>
          <p:spPr>
            <a:xfrm>
              <a:off x="1979112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3" name="Rectangle 422">
              <a:extLst>
                <a:ext uri="{FF2B5EF4-FFF2-40B4-BE49-F238E27FC236}">
                  <a16:creationId xmlns:a16="http://schemas.microsoft.com/office/drawing/2014/main" id="{D6D44C84-88A3-4054-8024-18DF54EE7FA2}"/>
                </a:ext>
              </a:extLst>
            </p:cNvPr>
            <p:cNvSpPr/>
            <p:nvPr/>
          </p:nvSpPr>
          <p:spPr>
            <a:xfrm>
              <a:off x="1979112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4" name="Rectangle 423">
              <a:extLst>
                <a:ext uri="{FF2B5EF4-FFF2-40B4-BE49-F238E27FC236}">
                  <a16:creationId xmlns:a16="http://schemas.microsoft.com/office/drawing/2014/main" id="{02F612B3-A5C8-4FCB-9514-1D28EC89F224}"/>
                </a:ext>
              </a:extLst>
            </p:cNvPr>
            <p:cNvSpPr/>
            <p:nvPr/>
          </p:nvSpPr>
          <p:spPr>
            <a:xfrm>
              <a:off x="1979112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5" name="Rectangle 424">
              <a:extLst>
                <a:ext uri="{FF2B5EF4-FFF2-40B4-BE49-F238E27FC236}">
                  <a16:creationId xmlns:a16="http://schemas.microsoft.com/office/drawing/2014/main" id="{EF7241F1-A7C6-401E-86BF-0766AD8807B5}"/>
                </a:ext>
              </a:extLst>
            </p:cNvPr>
            <p:cNvSpPr/>
            <p:nvPr/>
          </p:nvSpPr>
          <p:spPr>
            <a:xfrm>
              <a:off x="2392471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6" name="Rectangle 425">
              <a:extLst>
                <a:ext uri="{FF2B5EF4-FFF2-40B4-BE49-F238E27FC236}">
                  <a16:creationId xmlns:a16="http://schemas.microsoft.com/office/drawing/2014/main" id="{2BAE15C7-82D1-4E94-920D-65AC96B02E65}"/>
                </a:ext>
              </a:extLst>
            </p:cNvPr>
            <p:cNvSpPr/>
            <p:nvPr/>
          </p:nvSpPr>
          <p:spPr>
            <a:xfrm>
              <a:off x="2392471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7" name="Rectangle 426">
              <a:extLst>
                <a:ext uri="{FF2B5EF4-FFF2-40B4-BE49-F238E27FC236}">
                  <a16:creationId xmlns:a16="http://schemas.microsoft.com/office/drawing/2014/main" id="{94D2B8B2-662F-4AEB-B467-ED753EF0E178}"/>
                </a:ext>
              </a:extLst>
            </p:cNvPr>
            <p:cNvSpPr/>
            <p:nvPr/>
          </p:nvSpPr>
          <p:spPr>
            <a:xfrm>
              <a:off x="2392471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8" name="Rectangle 427">
              <a:extLst>
                <a:ext uri="{FF2B5EF4-FFF2-40B4-BE49-F238E27FC236}">
                  <a16:creationId xmlns:a16="http://schemas.microsoft.com/office/drawing/2014/main" id="{27CFB3CB-3B8E-4BE8-8975-570E5885DFB7}"/>
                </a:ext>
              </a:extLst>
            </p:cNvPr>
            <p:cNvSpPr/>
            <p:nvPr/>
          </p:nvSpPr>
          <p:spPr>
            <a:xfrm>
              <a:off x="2805830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9" name="Rectangle 428">
              <a:extLst>
                <a:ext uri="{FF2B5EF4-FFF2-40B4-BE49-F238E27FC236}">
                  <a16:creationId xmlns:a16="http://schemas.microsoft.com/office/drawing/2014/main" id="{6425075B-B4F7-41E7-B980-71B8D290563B}"/>
                </a:ext>
              </a:extLst>
            </p:cNvPr>
            <p:cNvSpPr/>
            <p:nvPr/>
          </p:nvSpPr>
          <p:spPr>
            <a:xfrm>
              <a:off x="2805830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0" name="Rectangle 429">
              <a:extLst>
                <a:ext uri="{FF2B5EF4-FFF2-40B4-BE49-F238E27FC236}">
                  <a16:creationId xmlns:a16="http://schemas.microsoft.com/office/drawing/2014/main" id="{CD4D4784-0D3D-4F38-9DBD-32321D43406B}"/>
                </a:ext>
              </a:extLst>
            </p:cNvPr>
            <p:cNvSpPr/>
            <p:nvPr/>
          </p:nvSpPr>
          <p:spPr>
            <a:xfrm>
              <a:off x="2805830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1" name="Rectangle 430">
              <a:extLst>
                <a:ext uri="{FF2B5EF4-FFF2-40B4-BE49-F238E27FC236}">
                  <a16:creationId xmlns:a16="http://schemas.microsoft.com/office/drawing/2014/main" id="{129C3E1B-CBEB-47A8-A17F-FCA6ED074BC6}"/>
                </a:ext>
              </a:extLst>
            </p:cNvPr>
            <p:cNvSpPr/>
            <p:nvPr/>
          </p:nvSpPr>
          <p:spPr>
            <a:xfrm>
              <a:off x="3219189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2" name="Rectangle 431">
              <a:extLst>
                <a:ext uri="{FF2B5EF4-FFF2-40B4-BE49-F238E27FC236}">
                  <a16:creationId xmlns:a16="http://schemas.microsoft.com/office/drawing/2014/main" id="{1B25231B-16E4-4FA7-813D-41C0967D52E3}"/>
                </a:ext>
              </a:extLst>
            </p:cNvPr>
            <p:cNvSpPr/>
            <p:nvPr/>
          </p:nvSpPr>
          <p:spPr>
            <a:xfrm>
              <a:off x="3219189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3" name="Rectangle 432">
              <a:extLst>
                <a:ext uri="{FF2B5EF4-FFF2-40B4-BE49-F238E27FC236}">
                  <a16:creationId xmlns:a16="http://schemas.microsoft.com/office/drawing/2014/main" id="{FEF152D6-C6A7-416F-BEF7-E243E773BE69}"/>
                </a:ext>
              </a:extLst>
            </p:cNvPr>
            <p:cNvSpPr/>
            <p:nvPr/>
          </p:nvSpPr>
          <p:spPr>
            <a:xfrm>
              <a:off x="3219189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4" name="Rectangle 433">
              <a:extLst>
                <a:ext uri="{FF2B5EF4-FFF2-40B4-BE49-F238E27FC236}">
                  <a16:creationId xmlns:a16="http://schemas.microsoft.com/office/drawing/2014/main" id="{381702F8-7587-452F-B2E9-721CE26AEE6F}"/>
                </a:ext>
              </a:extLst>
            </p:cNvPr>
            <p:cNvSpPr/>
            <p:nvPr/>
          </p:nvSpPr>
          <p:spPr>
            <a:xfrm>
              <a:off x="3632548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5" name="Rectangle 434">
              <a:extLst>
                <a:ext uri="{FF2B5EF4-FFF2-40B4-BE49-F238E27FC236}">
                  <a16:creationId xmlns:a16="http://schemas.microsoft.com/office/drawing/2014/main" id="{B785E181-CC9E-43B6-B908-E418AACCC6E0}"/>
                </a:ext>
              </a:extLst>
            </p:cNvPr>
            <p:cNvSpPr/>
            <p:nvPr/>
          </p:nvSpPr>
          <p:spPr>
            <a:xfrm>
              <a:off x="3632548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6" name="Rectangle 435">
              <a:extLst>
                <a:ext uri="{FF2B5EF4-FFF2-40B4-BE49-F238E27FC236}">
                  <a16:creationId xmlns:a16="http://schemas.microsoft.com/office/drawing/2014/main" id="{1F094606-7BD0-4738-9646-E6B8EEAE7C2E}"/>
                </a:ext>
              </a:extLst>
            </p:cNvPr>
            <p:cNvSpPr/>
            <p:nvPr/>
          </p:nvSpPr>
          <p:spPr>
            <a:xfrm>
              <a:off x="3632548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7" name="Rectangle 436">
              <a:extLst>
                <a:ext uri="{FF2B5EF4-FFF2-40B4-BE49-F238E27FC236}">
                  <a16:creationId xmlns:a16="http://schemas.microsoft.com/office/drawing/2014/main" id="{26730668-111B-4962-94A2-197B8C5DE320}"/>
                </a:ext>
              </a:extLst>
            </p:cNvPr>
            <p:cNvSpPr/>
            <p:nvPr/>
          </p:nvSpPr>
          <p:spPr>
            <a:xfrm>
              <a:off x="4045907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8" name="Rectangle 437">
              <a:extLst>
                <a:ext uri="{FF2B5EF4-FFF2-40B4-BE49-F238E27FC236}">
                  <a16:creationId xmlns:a16="http://schemas.microsoft.com/office/drawing/2014/main" id="{47CC58A3-6CC0-4711-9C8D-25EEAD52942F}"/>
                </a:ext>
              </a:extLst>
            </p:cNvPr>
            <p:cNvSpPr/>
            <p:nvPr/>
          </p:nvSpPr>
          <p:spPr>
            <a:xfrm>
              <a:off x="4045907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9" name="Rectangle 438">
              <a:extLst>
                <a:ext uri="{FF2B5EF4-FFF2-40B4-BE49-F238E27FC236}">
                  <a16:creationId xmlns:a16="http://schemas.microsoft.com/office/drawing/2014/main" id="{46C33016-744A-4CB7-A7CF-42F43DE7318B}"/>
                </a:ext>
              </a:extLst>
            </p:cNvPr>
            <p:cNvSpPr/>
            <p:nvPr/>
          </p:nvSpPr>
          <p:spPr>
            <a:xfrm>
              <a:off x="4045907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0" name="Rectangle 439">
              <a:extLst>
                <a:ext uri="{FF2B5EF4-FFF2-40B4-BE49-F238E27FC236}">
                  <a16:creationId xmlns:a16="http://schemas.microsoft.com/office/drawing/2014/main" id="{8A970B0A-4CA0-4739-AF8D-A93FB606C3E3}"/>
                </a:ext>
              </a:extLst>
            </p:cNvPr>
            <p:cNvSpPr/>
            <p:nvPr/>
          </p:nvSpPr>
          <p:spPr>
            <a:xfrm>
              <a:off x="4459266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1" name="Rectangle 440">
              <a:extLst>
                <a:ext uri="{FF2B5EF4-FFF2-40B4-BE49-F238E27FC236}">
                  <a16:creationId xmlns:a16="http://schemas.microsoft.com/office/drawing/2014/main" id="{B915F592-D3BE-4C34-BF1B-B3C3A55A0F9B}"/>
                </a:ext>
              </a:extLst>
            </p:cNvPr>
            <p:cNvSpPr/>
            <p:nvPr/>
          </p:nvSpPr>
          <p:spPr>
            <a:xfrm>
              <a:off x="4459266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2" name="Rectangle 441">
              <a:extLst>
                <a:ext uri="{FF2B5EF4-FFF2-40B4-BE49-F238E27FC236}">
                  <a16:creationId xmlns:a16="http://schemas.microsoft.com/office/drawing/2014/main" id="{B331299B-E1AF-4EA5-A498-06E8E3FB7617}"/>
                </a:ext>
              </a:extLst>
            </p:cNvPr>
            <p:cNvSpPr/>
            <p:nvPr/>
          </p:nvSpPr>
          <p:spPr>
            <a:xfrm>
              <a:off x="4459266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3" name="Rectangle 442">
              <a:extLst>
                <a:ext uri="{FF2B5EF4-FFF2-40B4-BE49-F238E27FC236}">
                  <a16:creationId xmlns:a16="http://schemas.microsoft.com/office/drawing/2014/main" id="{D1F1B1A6-E56A-43E7-93FC-51E155B5EF0A}"/>
                </a:ext>
              </a:extLst>
            </p:cNvPr>
            <p:cNvSpPr/>
            <p:nvPr/>
          </p:nvSpPr>
          <p:spPr>
            <a:xfrm>
              <a:off x="4872625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4" name="Rectangle 443">
              <a:extLst>
                <a:ext uri="{FF2B5EF4-FFF2-40B4-BE49-F238E27FC236}">
                  <a16:creationId xmlns:a16="http://schemas.microsoft.com/office/drawing/2014/main" id="{83BF22A9-0599-4997-94BE-9E6B8D3E442F}"/>
                </a:ext>
              </a:extLst>
            </p:cNvPr>
            <p:cNvSpPr/>
            <p:nvPr/>
          </p:nvSpPr>
          <p:spPr>
            <a:xfrm>
              <a:off x="4872625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5" name="Rectangle 444">
              <a:extLst>
                <a:ext uri="{FF2B5EF4-FFF2-40B4-BE49-F238E27FC236}">
                  <a16:creationId xmlns:a16="http://schemas.microsoft.com/office/drawing/2014/main" id="{8AC3DC07-1071-4CCD-98AB-0F739C1E5970}"/>
                </a:ext>
              </a:extLst>
            </p:cNvPr>
            <p:cNvSpPr/>
            <p:nvPr/>
          </p:nvSpPr>
          <p:spPr>
            <a:xfrm>
              <a:off x="4872625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6" name="Rectangle 445">
              <a:extLst>
                <a:ext uri="{FF2B5EF4-FFF2-40B4-BE49-F238E27FC236}">
                  <a16:creationId xmlns:a16="http://schemas.microsoft.com/office/drawing/2014/main" id="{CC8B64B3-E3C0-4B7D-822A-0808A36740F3}"/>
                </a:ext>
              </a:extLst>
            </p:cNvPr>
            <p:cNvSpPr/>
            <p:nvPr/>
          </p:nvSpPr>
          <p:spPr>
            <a:xfrm>
              <a:off x="5285984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7" name="Rectangle 446">
              <a:extLst>
                <a:ext uri="{FF2B5EF4-FFF2-40B4-BE49-F238E27FC236}">
                  <a16:creationId xmlns:a16="http://schemas.microsoft.com/office/drawing/2014/main" id="{F8151A3C-4BE8-420B-9840-BC5F69940A1D}"/>
                </a:ext>
              </a:extLst>
            </p:cNvPr>
            <p:cNvSpPr/>
            <p:nvPr/>
          </p:nvSpPr>
          <p:spPr>
            <a:xfrm>
              <a:off x="5285984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8" name="Rectangle 447">
              <a:extLst>
                <a:ext uri="{FF2B5EF4-FFF2-40B4-BE49-F238E27FC236}">
                  <a16:creationId xmlns:a16="http://schemas.microsoft.com/office/drawing/2014/main" id="{03347415-AEC3-474A-9F70-CFDED71D19AC}"/>
                </a:ext>
              </a:extLst>
            </p:cNvPr>
            <p:cNvSpPr/>
            <p:nvPr/>
          </p:nvSpPr>
          <p:spPr>
            <a:xfrm>
              <a:off x="5285984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9" name="Rectangle 448">
              <a:extLst>
                <a:ext uri="{FF2B5EF4-FFF2-40B4-BE49-F238E27FC236}">
                  <a16:creationId xmlns:a16="http://schemas.microsoft.com/office/drawing/2014/main" id="{D941EDBF-BB6C-4930-ADF1-7033A26055C9}"/>
                </a:ext>
              </a:extLst>
            </p:cNvPr>
            <p:cNvSpPr/>
            <p:nvPr/>
          </p:nvSpPr>
          <p:spPr>
            <a:xfrm>
              <a:off x="1565753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0" name="Rectangle 449">
              <a:extLst>
                <a:ext uri="{FF2B5EF4-FFF2-40B4-BE49-F238E27FC236}">
                  <a16:creationId xmlns:a16="http://schemas.microsoft.com/office/drawing/2014/main" id="{EA009196-8D7B-4077-9A99-D2F926DA95B1}"/>
                </a:ext>
              </a:extLst>
            </p:cNvPr>
            <p:cNvSpPr/>
            <p:nvPr/>
          </p:nvSpPr>
          <p:spPr>
            <a:xfrm>
              <a:off x="1979112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1" name="Rectangle 450">
              <a:extLst>
                <a:ext uri="{FF2B5EF4-FFF2-40B4-BE49-F238E27FC236}">
                  <a16:creationId xmlns:a16="http://schemas.microsoft.com/office/drawing/2014/main" id="{8BD64FAA-7A01-42F6-91C9-A01C698C7EF5}"/>
                </a:ext>
              </a:extLst>
            </p:cNvPr>
            <p:cNvSpPr/>
            <p:nvPr/>
          </p:nvSpPr>
          <p:spPr>
            <a:xfrm>
              <a:off x="2392471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2" name="Rectangle 451">
              <a:extLst>
                <a:ext uri="{FF2B5EF4-FFF2-40B4-BE49-F238E27FC236}">
                  <a16:creationId xmlns:a16="http://schemas.microsoft.com/office/drawing/2014/main" id="{7BE98BEA-CFA1-4D7D-8B12-F5535DC0BEDE}"/>
                </a:ext>
              </a:extLst>
            </p:cNvPr>
            <p:cNvSpPr/>
            <p:nvPr/>
          </p:nvSpPr>
          <p:spPr>
            <a:xfrm>
              <a:off x="2805830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3" name="Rectangle 452">
              <a:extLst>
                <a:ext uri="{FF2B5EF4-FFF2-40B4-BE49-F238E27FC236}">
                  <a16:creationId xmlns:a16="http://schemas.microsoft.com/office/drawing/2014/main" id="{81B0D860-E09D-4930-BD4B-63CBFAC1A701}"/>
                </a:ext>
              </a:extLst>
            </p:cNvPr>
            <p:cNvSpPr/>
            <p:nvPr/>
          </p:nvSpPr>
          <p:spPr>
            <a:xfrm>
              <a:off x="3219189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4" name="Rectangle 453">
              <a:extLst>
                <a:ext uri="{FF2B5EF4-FFF2-40B4-BE49-F238E27FC236}">
                  <a16:creationId xmlns:a16="http://schemas.microsoft.com/office/drawing/2014/main" id="{BAD0322E-04C5-4389-904D-492922675993}"/>
                </a:ext>
              </a:extLst>
            </p:cNvPr>
            <p:cNvSpPr/>
            <p:nvPr/>
          </p:nvSpPr>
          <p:spPr>
            <a:xfrm>
              <a:off x="3632548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5" name="Rectangle 454">
              <a:extLst>
                <a:ext uri="{FF2B5EF4-FFF2-40B4-BE49-F238E27FC236}">
                  <a16:creationId xmlns:a16="http://schemas.microsoft.com/office/drawing/2014/main" id="{C7EB22D1-30F8-48E7-853B-DA22ED0E4169}"/>
                </a:ext>
              </a:extLst>
            </p:cNvPr>
            <p:cNvSpPr/>
            <p:nvPr/>
          </p:nvSpPr>
          <p:spPr>
            <a:xfrm>
              <a:off x="4045907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6" name="Rectangle 455">
              <a:extLst>
                <a:ext uri="{FF2B5EF4-FFF2-40B4-BE49-F238E27FC236}">
                  <a16:creationId xmlns:a16="http://schemas.microsoft.com/office/drawing/2014/main" id="{612E0778-E09A-4089-9AEE-EF34EE80AF23}"/>
                </a:ext>
              </a:extLst>
            </p:cNvPr>
            <p:cNvSpPr/>
            <p:nvPr/>
          </p:nvSpPr>
          <p:spPr>
            <a:xfrm>
              <a:off x="4476044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7" name="Rectangle 456">
              <a:extLst>
                <a:ext uri="{FF2B5EF4-FFF2-40B4-BE49-F238E27FC236}">
                  <a16:creationId xmlns:a16="http://schemas.microsoft.com/office/drawing/2014/main" id="{8F5F76CB-6A59-48CB-9906-6658326B8750}"/>
                </a:ext>
              </a:extLst>
            </p:cNvPr>
            <p:cNvSpPr/>
            <p:nvPr/>
          </p:nvSpPr>
          <p:spPr>
            <a:xfrm>
              <a:off x="4872625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8" name="Rectangle 457">
              <a:extLst>
                <a:ext uri="{FF2B5EF4-FFF2-40B4-BE49-F238E27FC236}">
                  <a16:creationId xmlns:a16="http://schemas.microsoft.com/office/drawing/2014/main" id="{2241075B-D050-48F5-AB64-4F1E6393CD1F}"/>
                </a:ext>
              </a:extLst>
            </p:cNvPr>
            <p:cNvSpPr/>
            <p:nvPr/>
          </p:nvSpPr>
          <p:spPr>
            <a:xfrm>
              <a:off x="5285984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9" name="TextBox 458">
              <a:extLst>
                <a:ext uri="{FF2B5EF4-FFF2-40B4-BE49-F238E27FC236}">
                  <a16:creationId xmlns:a16="http://schemas.microsoft.com/office/drawing/2014/main" id="{A80E6C9B-B4D3-466A-841C-9603ACF7DF77}"/>
                </a:ext>
              </a:extLst>
            </p:cNvPr>
            <p:cNvSpPr txBox="1"/>
            <p:nvPr/>
          </p:nvSpPr>
          <p:spPr>
            <a:xfrm>
              <a:off x="1079418" y="1771089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1</a:t>
              </a:r>
            </a:p>
          </p:txBody>
        </p:sp>
        <p:sp>
          <p:nvSpPr>
            <p:cNvPr id="460" name="TextBox 459">
              <a:extLst>
                <a:ext uri="{FF2B5EF4-FFF2-40B4-BE49-F238E27FC236}">
                  <a16:creationId xmlns:a16="http://schemas.microsoft.com/office/drawing/2014/main" id="{27A50D78-C194-4E1C-9717-874C748829C9}"/>
                </a:ext>
              </a:extLst>
            </p:cNvPr>
            <p:cNvSpPr txBox="1"/>
            <p:nvPr/>
          </p:nvSpPr>
          <p:spPr>
            <a:xfrm>
              <a:off x="1079417" y="2171918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2</a:t>
              </a:r>
            </a:p>
          </p:txBody>
        </p:sp>
        <p:sp>
          <p:nvSpPr>
            <p:cNvPr id="461" name="TextBox 460">
              <a:extLst>
                <a:ext uri="{FF2B5EF4-FFF2-40B4-BE49-F238E27FC236}">
                  <a16:creationId xmlns:a16="http://schemas.microsoft.com/office/drawing/2014/main" id="{2CEA5158-4D0D-459A-8628-8378CBAC390D}"/>
                </a:ext>
              </a:extLst>
            </p:cNvPr>
            <p:cNvSpPr txBox="1"/>
            <p:nvPr/>
          </p:nvSpPr>
          <p:spPr>
            <a:xfrm>
              <a:off x="1080791" y="2572028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3</a:t>
              </a:r>
            </a:p>
          </p:txBody>
        </p:sp>
        <p:sp>
          <p:nvSpPr>
            <p:cNvPr id="462" name="TextBox 461">
              <a:extLst>
                <a:ext uri="{FF2B5EF4-FFF2-40B4-BE49-F238E27FC236}">
                  <a16:creationId xmlns:a16="http://schemas.microsoft.com/office/drawing/2014/main" id="{0AB60336-3D4D-4BCC-A10D-F502E62B630E}"/>
                </a:ext>
              </a:extLst>
            </p:cNvPr>
            <p:cNvSpPr txBox="1"/>
            <p:nvPr/>
          </p:nvSpPr>
          <p:spPr>
            <a:xfrm>
              <a:off x="1080790" y="2972857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4</a:t>
              </a:r>
            </a:p>
          </p:txBody>
        </p:sp>
        <p:sp>
          <p:nvSpPr>
            <p:cNvPr id="463" name="TextBox 462">
              <a:extLst>
                <a:ext uri="{FF2B5EF4-FFF2-40B4-BE49-F238E27FC236}">
                  <a16:creationId xmlns:a16="http://schemas.microsoft.com/office/drawing/2014/main" id="{C63DFACC-DD7D-490C-A604-2CE5EFB600B6}"/>
                </a:ext>
              </a:extLst>
            </p:cNvPr>
            <p:cNvSpPr txBox="1"/>
            <p:nvPr/>
          </p:nvSpPr>
          <p:spPr>
            <a:xfrm>
              <a:off x="1079418" y="3366672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5</a:t>
              </a:r>
            </a:p>
          </p:txBody>
        </p:sp>
        <p:sp>
          <p:nvSpPr>
            <p:cNvPr id="464" name="TextBox 463">
              <a:extLst>
                <a:ext uri="{FF2B5EF4-FFF2-40B4-BE49-F238E27FC236}">
                  <a16:creationId xmlns:a16="http://schemas.microsoft.com/office/drawing/2014/main" id="{924D6B83-63F2-47F6-B76B-7984F060506D}"/>
                </a:ext>
              </a:extLst>
            </p:cNvPr>
            <p:cNvSpPr txBox="1"/>
            <p:nvPr/>
          </p:nvSpPr>
          <p:spPr>
            <a:xfrm>
              <a:off x="1079417" y="3767501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6</a:t>
              </a:r>
            </a:p>
          </p:txBody>
        </p:sp>
        <p:sp>
          <p:nvSpPr>
            <p:cNvPr id="465" name="TextBox 464">
              <a:extLst>
                <a:ext uri="{FF2B5EF4-FFF2-40B4-BE49-F238E27FC236}">
                  <a16:creationId xmlns:a16="http://schemas.microsoft.com/office/drawing/2014/main" id="{CD6C0E9E-7D41-4765-939A-B121D6416FBB}"/>
                </a:ext>
              </a:extLst>
            </p:cNvPr>
            <p:cNvSpPr txBox="1"/>
            <p:nvPr/>
          </p:nvSpPr>
          <p:spPr>
            <a:xfrm>
              <a:off x="1080791" y="4167611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7</a:t>
              </a:r>
            </a:p>
          </p:txBody>
        </p:sp>
        <p:sp>
          <p:nvSpPr>
            <p:cNvPr id="466" name="TextBox 465">
              <a:extLst>
                <a:ext uri="{FF2B5EF4-FFF2-40B4-BE49-F238E27FC236}">
                  <a16:creationId xmlns:a16="http://schemas.microsoft.com/office/drawing/2014/main" id="{482E079B-711A-4ACF-A14F-82CC5BE90B7B}"/>
                </a:ext>
              </a:extLst>
            </p:cNvPr>
            <p:cNvSpPr txBox="1"/>
            <p:nvPr/>
          </p:nvSpPr>
          <p:spPr>
            <a:xfrm>
              <a:off x="1080790" y="4568440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8</a:t>
              </a:r>
            </a:p>
          </p:txBody>
        </p:sp>
        <p:sp>
          <p:nvSpPr>
            <p:cNvPr id="467" name="TextBox 466">
              <a:extLst>
                <a:ext uri="{FF2B5EF4-FFF2-40B4-BE49-F238E27FC236}">
                  <a16:creationId xmlns:a16="http://schemas.microsoft.com/office/drawing/2014/main" id="{EC653D44-C170-4981-B809-FA14A063B943}"/>
                </a:ext>
              </a:extLst>
            </p:cNvPr>
            <p:cNvSpPr txBox="1"/>
            <p:nvPr/>
          </p:nvSpPr>
          <p:spPr>
            <a:xfrm>
              <a:off x="1079419" y="4962254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9</a:t>
              </a:r>
            </a:p>
          </p:txBody>
        </p:sp>
        <p:sp>
          <p:nvSpPr>
            <p:cNvPr id="468" name="TextBox 467">
              <a:extLst>
                <a:ext uri="{FF2B5EF4-FFF2-40B4-BE49-F238E27FC236}">
                  <a16:creationId xmlns:a16="http://schemas.microsoft.com/office/drawing/2014/main" id="{EF61A78C-9C32-4B5B-83B7-7A7CF21CBE00}"/>
                </a:ext>
              </a:extLst>
            </p:cNvPr>
            <p:cNvSpPr txBox="1"/>
            <p:nvPr/>
          </p:nvSpPr>
          <p:spPr>
            <a:xfrm>
              <a:off x="1079418" y="5363083"/>
              <a:ext cx="11063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10</a:t>
              </a:r>
            </a:p>
          </p:txBody>
        </p:sp>
        <p:sp>
          <p:nvSpPr>
            <p:cNvPr id="469" name="TextBox 468">
              <a:extLst>
                <a:ext uri="{FF2B5EF4-FFF2-40B4-BE49-F238E27FC236}">
                  <a16:creationId xmlns:a16="http://schemas.microsoft.com/office/drawing/2014/main" id="{02EE8D80-68AE-4300-8253-67F694A42929}"/>
                </a:ext>
              </a:extLst>
            </p:cNvPr>
            <p:cNvSpPr txBox="1"/>
            <p:nvPr/>
          </p:nvSpPr>
          <p:spPr>
            <a:xfrm rot="16200000">
              <a:off x="-463504" y="2870276"/>
              <a:ext cx="21945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Fold #</a:t>
              </a:r>
            </a:p>
          </p:txBody>
        </p:sp>
      </p:grpSp>
      <p:grpSp>
        <p:nvGrpSpPr>
          <p:cNvPr id="470" name="Group 469">
            <a:extLst>
              <a:ext uri="{FF2B5EF4-FFF2-40B4-BE49-F238E27FC236}">
                <a16:creationId xmlns:a16="http://schemas.microsoft.com/office/drawing/2014/main" id="{FF28E4CF-5FD7-43A6-8FC3-F1B6BF4A7D21}"/>
              </a:ext>
            </a:extLst>
          </p:cNvPr>
          <p:cNvGrpSpPr/>
          <p:nvPr/>
        </p:nvGrpSpPr>
        <p:grpSpPr>
          <a:xfrm>
            <a:off x="6286682" y="3454244"/>
            <a:ext cx="2604035" cy="2206345"/>
            <a:chOff x="433721" y="1766170"/>
            <a:chExt cx="5265622" cy="4008320"/>
          </a:xfrm>
        </p:grpSpPr>
        <p:sp>
          <p:nvSpPr>
            <p:cNvPr id="471" name="Rectangle 470">
              <a:extLst>
                <a:ext uri="{FF2B5EF4-FFF2-40B4-BE49-F238E27FC236}">
                  <a16:creationId xmlns:a16="http://schemas.microsoft.com/office/drawing/2014/main" id="{F7F054D0-F5BD-46D3-86A7-B76D34B30A58}"/>
                </a:ext>
              </a:extLst>
            </p:cNvPr>
            <p:cNvSpPr/>
            <p:nvPr/>
          </p:nvSpPr>
          <p:spPr>
            <a:xfrm>
              <a:off x="1565753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2" name="Rectangle 471">
              <a:extLst>
                <a:ext uri="{FF2B5EF4-FFF2-40B4-BE49-F238E27FC236}">
                  <a16:creationId xmlns:a16="http://schemas.microsoft.com/office/drawing/2014/main" id="{48151562-6E03-488D-AE6F-27B20F446C6F}"/>
                </a:ext>
              </a:extLst>
            </p:cNvPr>
            <p:cNvSpPr/>
            <p:nvPr/>
          </p:nvSpPr>
          <p:spPr>
            <a:xfrm>
              <a:off x="1565753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3" name="Rectangle 472">
              <a:extLst>
                <a:ext uri="{FF2B5EF4-FFF2-40B4-BE49-F238E27FC236}">
                  <a16:creationId xmlns:a16="http://schemas.microsoft.com/office/drawing/2014/main" id="{D6942225-B64E-4927-BA0A-0FC4F6FD72FC}"/>
                </a:ext>
              </a:extLst>
            </p:cNvPr>
            <p:cNvSpPr/>
            <p:nvPr/>
          </p:nvSpPr>
          <p:spPr>
            <a:xfrm>
              <a:off x="1565753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4" name="Rectangle 473">
              <a:extLst>
                <a:ext uri="{FF2B5EF4-FFF2-40B4-BE49-F238E27FC236}">
                  <a16:creationId xmlns:a16="http://schemas.microsoft.com/office/drawing/2014/main" id="{5B621B32-F577-473E-A7B0-515B7140D9E8}"/>
                </a:ext>
              </a:extLst>
            </p:cNvPr>
            <p:cNvSpPr/>
            <p:nvPr/>
          </p:nvSpPr>
          <p:spPr>
            <a:xfrm>
              <a:off x="1979112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5" name="Rectangle 474">
              <a:extLst>
                <a:ext uri="{FF2B5EF4-FFF2-40B4-BE49-F238E27FC236}">
                  <a16:creationId xmlns:a16="http://schemas.microsoft.com/office/drawing/2014/main" id="{EC0566BA-6A6F-4B48-96DC-97BA5C2974D1}"/>
                </a:ext>
              </a:extLst>
            </p:cNvPr>
            <p:cNvSpPr/>
            <p:nvPr/>
          </p:nvSpPr>
          <p:spPr>
            <a:xfrm>
              <a:off x="1979112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6" name="Rectangle 475">
              <a:extLst>
                <a:ext uri="{FF2B5EF4-FFF2-40B4-BE49-F238E27FC236}">
                  <a16:creationId xmlns:a16="http://schemas.microsoft.com/office/drawing/2014/main" id="{884F400E-AC25-4B9D-8BE3-395FDDBD1E45}"/>
                </a:ext>
              </a:extLst>
            </p:cNvPr>
            <p:cNvSpPr/>
            <p:nvPr/>
          </p:nvSpPr>
          <p:spPr>
            <a:xfrm>
              <a:off x="1979112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7" name="Rectangle 476">
              <a:extLst>
                <a:ext uri="{FF2B5EF4-FFF2-40B4-BE49-F238E27FC236}">
                  <a16:creationId xmlns:a16="http://schemas.microsoft.com/office/drawing/2014/main" id="{6D28FB49-7BF5-478E-8474-9635C767F7A9}"/>
                </a:ext>
              </a:extLst>
            </p:cNvPr>
            <p:cNvSpPr/>
            <p:nvPr/>
          </p:nvSpPr>
          <p:spPr>
            <a:xfrm>
              <a:off x="2392471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8" name="Rectangle 477">
              <a:extLst>
                <a:ext uri="{FF2B5EF4-FFF2-40B4-BE49-F238E27FC236}">
                  <a16:creationId xmlns:a16="http://schemas.microsoft.com/office/drawing/2014/main" id="{2B4147FC-84CF-44D3-9D7A-E22EC0AC7487}"/>
                </a:ext>
              </a:extLst>
            </p:cNvPr>
            <p:cNvSpPr/>
            <p:nvPr/>
          </p:nvSpPr>
          <p:spPr>
            <a:xfrm>
              <a:off x="2392471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9" name="Rectangle 478">
              <a:extLst>
                <a:ext uri="{FF2B5EF4-FFF2-40B4-BE49-F238E27FC236}">
                  <a16:creationId xmlns:a16="http://schemas.microsoft.com/office/drawing/2014/main" id="{C2AFAFDD-C065-46A7-8C40-A227C1F2DE8B}"/>
                </a:ext>
              </a:extLst>
            </p:cNvPr>
            <p:cNvSpPr/>
            <p:nvPr/>
          </p:nvSpPr>
          <p:spPr>
            <a:xfrm>
              <a:off x="2392471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0" name="Rectangle 479">
              <a:extLst>
                <a:ext uri="{FF2B5EF4-FFF2-40B4-BE49-F238E27FC236}">
                  <a16:creationId xmlns:a16="http://schemas.microsoft.com/office/drawing/2014/main" id="{39384027-EB23-452D-89F8-5C0A81032235}"/>
                </a:ext>
              </a:extLst>
            </p:cNvPr>
            <p:cNvSpPr/>
            <p:nvPr/>
          </p:nvSpPr>
          <p:spPr>
            <a:xfrm>
              <a:off x="2805830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1" name="Rectangle 480">
              <a:extLst>
                <a:ext uri="{FF2B5EF4-FFF2-40B4-BE49-F238E27FC236}">
                  <a16:creationId xmlns:a16="http://schemas.microsoft.com/office/drawing/2014/main" id="{580E88CA-322E-4100-BC34-DB9A82B83D59}"/>
                </a:ext>
              </a:extLst>
            </p:cNvPr>
            <p:cNvSpPr/>
            <p:nvPr/>
          </p:nvSpPr>
          <p:spPr>
            <a:xfrm>
              <a:off x="2805830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2" name="Rectangle 481">
              <a:extLst>
                <a:ext uri="{FF2B5EF4-FFF2-40B4-BE49-F238E27FC236}">
                  <a16:creationId xmlns:a16="http://schemas.microsoft.com/office/drawing/2014/main" id="{444F42FE-887A-4375-90BF-708CA47EC4A7}"/>
                </a:ext>
              </a:extLst>
            </p:cNvPr>
            <p:cNvSpPr/>
            <p:nvPr/>
          </p:nvSpPr>
          <p:spPr>
            <a:xfrm>
              <a:off x="2805830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3" name="Rectangle 482">
              <a:extLst>
                <a:ext uri="{FF2B5EF4-FFF2-40B4-BE49-F238E27FC236}">
                  <a16:creationId xmlns:a16="http://schemas.microsoft.com/office/drawing/2014/main" id="{36D3AB25-53D2-4FFF-AA46-5733DD1A9974}"/>
                </a:ext>
              </a:extLst>
            </p:cNvPr>
            <p:cNvSpPr/>
            <p:nvPr/>
          </p:nvSpPr>
          <p:spPr>
            <a:xfrm>
              <a:off x="3219189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4" name="Rectangle 483">
              <a:extLst>
                <a:ext uri="{FF2B5EF4-FFF2-40B4-BE49-F238E27FC236}">
                  <a16:creationId xmlns:a16="http://schemas.microsoft.com/office/drawing/2014/main" id="{C65CBC63-0AA8-4EB7-9CD3-42FB1F182DB6}"/>
                </a:ext>
              </a:extLst>
            </p:cNvPr>
            <p:cNvSpPr/>
            <p:nvPr/>
          </p:nvSpPr>
          <p:spPr>
            <a:xfrm>
              <a:off x="3219189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5" name="Rectangle 484">
              <a:extLst>
                <a:ext uri="{FF2B5EF4-FFF2-40B4-BE49-F238E27FC236}">
                  <a16:creationId xmlns:a16="http://schemas.microsoft.com/office/drawing/2014/main" id="{751DB32E-22B7-4690-986C-40CA754C8384}"/>
                </a:ext>
              </a:extLst>
            </p:cNvPr>
            <p:cNvSpPr/>
            <p:nvPr/>
          </p:nvSpPr>
          <p:spPr>
            <a:xfrm>
              <a:off x="3219189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6" name="Rectangle 485">
              <a:extLst>
                <a:ext uri="{FF2B5EF4-FFF2-40B4-BE49-F238E27FC236}">
                  <a16:creationId xmlns:a16="http://schemas.microsoft.com/office/drawing/2014/main" id="{9FE442E9-7484-41E8-95EF-43D70FEAB07D}"/>
                </a:ext>
              </a:extLst>
            </p:cNvPr>
            <p:cNvSpPr/>
            <p:nvPr/>
          </p:nvSpPr>
          <p:spPr>
            <a:xfrm>
              <a:off x="3632548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7" name="Rectangle 486">
              <a:extLst>
                <a:ext uri="{FF2B5EF4-FFF2-40B4-BE49-F238E27FC236}">
                  <a16:creationId xmlns:a16="http://schemas.microsoft.com/office/drawing/2014/main" id="{4CD532F7-0924-4548-A22E-2928D765327E}"/>
                </a:ext>
              </a:extLst>
            </p:cNvPr>
            <p:cNvSpPr/>
            <p:nvPr/>
          </p:nvSpPr>
          <p:spPr>
            <a:xfrm>
              <a:off x="3632548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8" name="Rectangle 487">
              <a:extLst>
                <a:ext uri="{FF2B5EF4-FFF2-40B4-BE49-F238E27FC236}">
                  <a16:creationId xmlns:a16="http://schemas.microsoft.com/office/drawing/2014/main" id="{AFB5A8E6-58AA-4483-9CB5-F5507C462101}"/>
                </a:ext>
              </a:extLst>
            </p:cNvPr>
            <p:cNvSpPr/>
            <p:nvPr/>
          </p:nvSpPr>
          <p:spPr>
            <a:xfrm>
              <a:off x="3632548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9" name="Rectangle 488">
              <a:extLst>
                <a:ext uri="{FF2B5EF4-FFF2-40B4-BE49-F238E27FC236}">
                  <a16:creationId xmlns:a16="http://schemas.microsoft.com/office/drawing/2014/main" id="{1B9DDA99-2F32-42CB-907A-F16BB8D46993}"/>
                </a:ext>
              </a:extLst>
            </p:cNvPr>
            <p:cNvSpPr/>
            <p:nvPr/>
          </p:nvSpPr>
          <p:spPr>
            <a:xfrm>
              <a:off x="4045907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0" name="Rectangle 489">
              <a:extLst>
                <a:ext uri="{FF2B5EF4-FFF2-40B4-BE49-F238E27FC236}">
                  <a16:creationId xmlns:a16="http://schemas.microsoft.com/office/drawing/2014/main" id="{30B98868-4FD7-4A4C-8ABF-53E640B50A49}"/>
                </a:ext>
              </a:extLst>
            </p:cNvPr>
            <p:cNvSpPr/>
            <p:nvPr/>
          </p:nvSpPr>
          <p:spPr>
            <a:xfrm>
              <a:off x="4045907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1" name="Rectangle 490">
              <a:extLst>
                <a:ext uri="{FF2B5EF4-FFF2-40B4-BE49-F238E27FC236}">
                  <a16:creationId xmlns:a16="http://schemas.microsoft.com/office/drawing/2014/main" id="{A3392065-8A8C-41DB-86ED-E6848BEF19F9}"/>
                </a:ext>
              </a:extLst>
            </p:cNvPr>
            <p:cNvSpPr/>
            <p:nvPr/>
          </p:nvSpPr>
          <p:spPr>
            <a:xfrm>
              <a:off x="4045907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2" name="Rectangle 491">
              <a:extLst>
                <a:ext uri="{FF2B5EF4-FFF2-40B4-BE49-F238E27FC236}">
                  <a16:creationId xmlns:a16="http://schemas.microsoft.com/office/drawing/2014/main" id="{84DB4796-09D7-4653-A9E2-10EE5CE230AA}"/>
                </a:ext>
              </a:extLst>
            </p:cNvPr>
            <p:cNvSpPr/>
            <p:nvPr/>
          </p:nvSpPr>
          <p:spPr>
            <a:xfrm>
              <a:off x="4459266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3" name="Rectangle 492">
              <a:extLst>
                <a:ext uri="{FF2B5EF4-FFF2-40B4-BE49-F238E27FC236}">
                  <a16:creationId xmlns:a16="http://schemas.microsoft.com/office/drawing/2014/main" id="{6862148B-07A7-4C60-8655-3CCE861ACF92}"/>
                </a:ext>
              </a:extLst>
            </p:cNvPr>
            <p:cNvSpPr/>
            <p:nvPr/>
          </p:nvSpPr>
          <p:spPr>
            <a:xfrm>
              <a:off x="4459266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4" name="Rectangle 493">
              <a:extLst>
                <a:ext uri="{FF2B5EF4-FFF2-40B4-BE49-F238E27FC236}">
                  <a16:creationId xmlns:a16="http://schemas.microsoft.com/office/drawing/2014/main" id="{1B0C3392-4DF1-4805-B24B-974E4DAD04E1}"/>
                </a:ext>
              </a:extLst>
            </p:cNvPr>
            <p:cNvSpPr/>
            <p:nvPr/>
          </p:nvSpPr>
          <p:spPr>
            <a:xfrm>
              <a:off x="4459266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5" name="Rectangle 494">
              <a:extLst>
                <a:ext uri="{FF2B5EF4-FFF2-40B4-BE49-F238E27FC236}">
                  <a16:creationId xmlns:a16="http://schemas.microsoft.com/office/drawing/2014/main" id="{98558D74-94AC-4221-BF7C-D99BB9A7087D}"/>
                </a:ext>
              </a:extLst>
            </p:cNvPr>
            <p:cNvSpPr/>
            <p:nvPr/>
          </p:nvSpPr>
          <p:spPr>
            <a:xfrm>
              <a:off x="4872625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6" name="Rectangle 495">
              <a:extLst>
                <a:ext uri="{FF2B5EF4-FFF2-40B4-BE49-F238E27FC236}">
                  <a16:creationId xmlns:a16="http://schemas.microsoft.com/office/drawing/2014/main" id="{94ADD89C-E5CB-4E1E-9E73-8B652DF8F2CB}"/>
                </a:ext>
              </a:extLst>
            </p:cNvPr>
            <p:cNvSpPr/>
            <p:nvPr/>
          </p:nvSpPr>
          <p:spPr>
            <a:xfrm>
              <a:off x="4872625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7" name="Rectangle 496">
              <a:extLst>
                <a:ext uri="{FF2B5EF4-FFF2-40B4-BE49-F238E27FC236}">
                  <a16:creationId xmlns:a16="http://schemas.microsoft.com/office/drawing/2014/main" id="{1139661A-51C3-47A1-9249-0836E8F31A41}"/>
                </a:ext>
              </a:extLst>
            </p:cNvPr>
            <p:cNvSpPr/>
            <p:nvPr/>
          </p:nvSpPr>
          <p:spPr>
            <a:xfrm>
              <a:off x="4872625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8" name="Rectangle 497">
              <a:extLst>
                <a:ext uri="{FF2B5EF4-FFF2-40B4-BE49-F238E27FC236}">
                  <a16:creationId xmlns:a16="http://schemas.microsoft.com/office/drawing/2014/main" id="{F42770F2-A1AC-4C39-B6B7-22144BF0E3B8}"/>
                </a:ext>
              </a:extLst>
            </p:cNvPr>
            <p:cNvSpPr/>
            <p:nvPr/>
          </p:nvSpPr>
          <p:spPr>
            <a:xfrm>
              <a:off x="5285984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9" name="Rectangle 498">
              <a:extLst>
                <a:ext uri="{FF2B5EF4-FFF2-40B4-BE49-F238E27FC236}">
                  <a16:creationId xmlns:a16="http://schemas.microsoft.com/office/drawing/2014/main" id="{CC867A3E-53CF-4F25-AED8-E5D79C778767}"/>
                </a:ext>
              </a:extLst>
            </p:cNvPr>
            <p:cNvSpPr/>
            <p:nvPr/>
          </p:nvSpPr>
          <p:spPr>
            <a:xfrm>
              <a:off x="5285984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0" name="Rectangle 499">
              <a:extLst>
                <a:ext uri="{FF2B5EF4-FFF2-40B4-BE49-F238E27FC236}">
                  <a16:creationId xmlns:a16="http://schemas.microsoft.com/office/drawing/2014/main" id="{01170D5B-FF66-444B-88E4-8C997B973DA1}"/>
                </a:ext>
              </a:extLst>
            </p:cNvPr>
            <p:cNvSpPr/>
            <p:nvPr/>
          </p:nvSpPr>
          <p:spPr>
            <a:xfrm>
              <a:off x="5285984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1" name="Rectangle 500">
              <a:extLst>
                <a:ext uri="{FF2B5EF4-FFF2-40B4-BE49-F238E27FC236}">
                  <a16:creationId xmlns:a16="http://schemas.microsoft.com/office/drawing/2014/main" id="{2E521591-0544-4D99-85D3-0CACE6E16FCE}"/>
                </a:ext>
              </a:extLst>
            </p:cNvPr>
            <p:cNvSpPr/>
            <p:nvPr/>
          </p:nvSpPr>
          <p:spPr>
            <a:xfrm>
              <a:off x="1565753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2" name="Rectangle 501">
              <a:extLst>
                <a:ext uri="{FF2B5EF4-FFF2-40B4-BE49-F238E27FC236}">
                  <a16:creationId xmlns:a16="http://schemas.microsoft.com/office/drawing/2014/main" id="{A3FE58A9-C25E-4C73-8F16-440A02A6CD3E}"/>
                </a:ext>
              </a:extLst>
            </p:cNvPr>
            <p:cNvSpPr/>
            <p:nvPr/>
          </p:nvSpPr>
          <p:spPr>
            <a:xfrm>
              <a:off x="1565753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3" name="Rectangle 502">
              <a:extLst>
                <a:ext uri="{FF2B5EF4-FFF2-40B4-BE49-F238E27FC236}">
                  <a16:creationId xmlns:a16="http://schemas.microsoft.com/office/drawing/2014/main" id="{DA654354-BCDC-4E21-94B5-1A9E88F7AE17}"/>
                </a:ext>
              </a:extLst>
            </p:cNvPr>
            <p:cNvSpPr/>
            <p:nvPr/>
          </p:nvSpPr>
          <p:spPr>
            <a:xfrm>
              <a:off x="1565753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4" name="Rectangle 503">
              <a:extLst>
                <a:ext uri="{FF2B5EF4-FFF2-40B4-BE49-F238E27FC236}">
                  <a16:creationId xmlns:a16="http://schemas.microsoft.com/office/drawing/2014/main" id="{CC7503C2-F961-4352-BA53-EF9E9C0571C1}"/>
                </a:ext>
              </a:extLst>
            </p:cNvPr>
            <p:cNvSpPr/>
            <p:nvPr/>
          </p:nvSpPr>
          <p:spPr>
            <a:xfrm>
              <a:off x="1979112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5" name="Rectangle 504">
              <a:extLst>
                <a:ext uri="{FF2B5EF4-FFF2-40B4-BE49-F238E27FC236}">
                  <a16:creationId xmlns:a16="http://schemas.microsoft.com/office/drawing/2014/main" id="{6B290681-20DD-4B0C-8585-F2160D4B7D6D}"/>
                </a:ext>
              </a:extLst>
            </p:cNvPr>
            <p:cNvSpPr/>
            <p:nvPr/>
          </p:nvSpPr>
          <p:spPr>
            <a:xfrm>
              <a:off x="1979112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6" name="Rectangle 505">
              <a:extLst>
                <a:ext uri="{FF2B5EF4-FFF2-40B4-BE49-F238E27FC236}">
                  <a16:creationId xmlns:a16="http://schemas.microsoft.com/office/drawing/2014/main" id="{1EAB8D1A-73B0-4186-96BF-18090EC5A3B9}"/>
                </a:ext>
              </a:extLst>
            </p:cNvPr>
            <p:cNvSpPr/>
            <p:nvPr/>
          </p:nvSpPr>
          <p:spPr>
            <a:xfrm>
              <a:off x="1979112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7" name="Rectangle 506">
              <a:extLst>
                <a:ext uri="{FF2B5EF4-FFF2-40B4-BE49-F238E27FC236}">
                  <a16:creationId xmlns:a16="http://schemas.microsoft.com/office/drawing/2014/main" id="{0DF597D5-46FF-4FA5-A9EC-BF15C9B06008}"/>
                </a:ext>
              </a:extLst>
            </p:cNvPr>
            <p:cNvSpPr/>
            <p:nvPr/>
          </p:nvSpPr>
          <p:spPr>
            <a:xfrm>
              <a:off x="2392471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8" name="Rectangle 507">
              <a:extLst>
                <a:ext uri="{FF2B5EF4-FFF2-40B4-BE49-F238E27FC236}">
                  <a16:creationId xmlns:a16="http://schemas.microsoft.com/office/drawing/2014/main" id="{A5A9BEFE-C582-47D6-8D70-30B750FC7BD7}"/>
                </a:ext>
              </a:extLst>
            </p:cNvPr>
            <p:cNvSpPr/>
            <p:nvPr/>
          </p:nvSpPr>
          <p:spPr>
            <a:xfrm>
              <a:off x="2392471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9" name="Rectangle 508">
              <a:extLst>
                <a:ext uri="{FF2B5EF4-FFF2-40B4-BE49-F238E27FC236}">
                  <a16:creationId xmlns:a16="http://schemas.microsoft.com/office/drawing/2014/main" id="{59B8F4C2-CE0A-4E0E-9DEC-3EC4BBA4607D}"/>
                </a:ext>
              </a:extLst>
            </p:cNvPr>
            <p:cNvSpPr/>
            <p:nvPr/>
          </p:nvSpPr>
          <p:spPr>
            <a:xfrm>
              <a:off x="2392471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0" name="Rectangle 509">
              <a:extLst>
                <a:ext uri="{FF2B5EF4-FFF2-40B4-BE49-F238E27FC236}">
                  <a16:creationId xmlns:a16="http://schemas.microsoft.com/office/drawing/2014/main" id="{BF73F8F8-B6DD-420E-93F4-BDA6363DD89E}"/>
                </a:ext>
              </a:extLst>
            </p:cNvPr>
            <p:cNvSpPr/>
            <p:nvPr/>
          </p:nvSpPr>
          <p:spPr>
            <a:xfrm>
              <a:off x="2805830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1" name="Rectangle 510">
              <a:extLst>
                <a:ext uri="{FF2B5EF4-FFF2-40B4-BE49-F238E27FC236}">
                  <a16:creationId xmlns:a16="http://schemas.microsoft.com/office/drawing/2014/main" id="{EFBE316C-59E7-45F9-A41A-C1B4165283DE}"/>
                </a:ext>
              </a:extLst>
            </p:cNvPr>
            <p:cNvSpPr/>
            <p:nvPr/>
          </p:nvSpPr>
          <p:spPr>
            <a:xfrm>
              <a:off x="2805830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2" name="Rectangle 511">
              <a:extLst>
                <a:ext uri="{FF2B5EF4-FFF2-40B4-BE49-F238E27FC236}">
                  <a16:creationId xmlns:a16="http://schemas.microsoft.com/office/drawing/2014/main" id="{E6A9055F-19C8-4479-A794-FEEE9B6604F2}"/>
                </a:ext>
              </a:extLst>
            </p:cNvPr>
            <p:cNvSpPr/>
            <p:nvPr/>
          </p:nvSpPr>
          <p:spPr>
            <a:xfrm>
              <a:off x="2805830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3" name="Rectangle 512">
              <a:extLst>
                <a:ext uri="{FF2B5EF4-FFF2-40B4-BE49-F238E27FC236}">
                  <a16:creationId xmlns:a16="http://schemas.microsoft.com/office/drawing/2014/main" id="{EBD2D89F-B3F3-425E-B500-FA100FE87992}"/>
                </a:ext>
              </a:extLst>
            </p:cNvPr>
            <p:cNvSpPr/>
            <p:nvPr/>
          </p:nvSpPr>
          <p:spPr>
            <a:xfrm>
              <a:off x="3219189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4" name="Rectangle 513">
              <a:extLst>
                <a:ext uri="{FF2B5EF4-FFF2-40B4-BE49-F238E27FC236}">
                  <a16:creationId xmlns:a16="http://schemas.microsoft.com/office/drawing/2014/main" id="{D93FF89D-4E97-4AE4-B372-5865966C02B1}"/>
                </a:ext>
              </a:extLst>
            </p:cNvPr>
            <p:cNvSpPr/>
            <p:nvPr/>
          </p:nvSpPr>
          <p:spPr>
            <a:xfrm>
              <a:off x="3219189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5" name="Rectangle 514">
              <a:extLst>
                <a:ext uri="{FF2B5EF4-FFF2-40B4-BE49-F238E27FC236}">
                  <a16:creationId xmlns:a16="http://schemas.microsoft.com/office/drawing/2014/main" id="{B1CD405D-F2F9-443A-96D1-E117EE70744A}"/>
                </a:ext>
              </a:extLst>
            </p:cNvPr>
            <p:cNvSpPr/>
            <p:nvPr/>
          </p:nvSpPr>
          <p:spPr>
            <a:xfrm>
              <a:off x="3219189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6" name="Rectangle 515">
              <a:extLst>
                <a:ext uri="{FF2B5EF4-FFF2-40B4-BE49-F238E27FC236}">
                  <a16:creationId xmlns:a16="http://schemas.microsoft.com/office/drawing/2014/main" id="{EC94E3E1-648A-4CDE-9462-29DFF0233695}"/>
                </a:ext>
              </a:extLst>
            </p:cNvPr>
            <p:cNvSpPr/>
            <p:nvPr/>
          </p:nvSpPr>
          <p:spPr>
            <a:xfrm>
              <a:off x="3632548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7" name="Rectangle 516">
              <a:extLst>
                <a:ext uri="{FF2B5EF4-FFF2-40B4-BE49-F238E27FC236}">
                  <a16:creationId xmlns:a16="http://schemas.microsoft.com/office/drawing/2014/main" id="{AB1841D7-22E6-4935-A6C1-5E22DDBF9322}"/>
                </a:ext>
              </a:extLst>
            </p:cNvPr>
            <p:cNvSpPr/>
            <p:nvPr/>
          </p:nvSpPr>
          <p:spPr>
            <a:xfrm>
              <a:off x="3632548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8" name="Rectangle 517">
              <a:extLst>
                <a:ext uri="{FF2B5EF4-FFF2-40B4-BE49-F238E27FC236}">
                  <a16:creationId xmlns:a16="http://schemas.microsoft.com/office/drawing/2014/main" id="{7B3EA644-325A-4507-816D-69F6915A991C}"/>
                </a:ext>
              </a:extLst>
            </p:cNvPr>
            <p:cNvSpPr/>
            <p:nvPr/>
          </p:nvSpPr>
          <p:spPr>
            <a:xfrm>
              <a:off x="3632548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9" name="Rectangle 518">
              <a:extLst>
                <a:ext uri="{FF2B5EF4-FFF2-40B4-BE49-F238E27FC236}">
                  <a16:creationId xmlns:a16="http://schemas.microsoft.com/office/drawing/2014/main" id="{F4088E57-742B-47F2-BF24-2ADB0DB5FE01}"/>
                </a:ext>
              </a:extLst>
            </p:cNvPr>
            <p:cNvSpPr/>
            <p:nvPr/>
          </p:nvSpPr>
          <p:spPr>
            <a:xfrm>
              <a:off x="4045907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0" name="Rectangle 519">
              <a:extLst>
                <a:ext uri="{FF2B5EF4-FFF2-40B4-BE49-F238E27FC236}">
                  <a16:creationId xmlns:a16="http://schemas.microsoft.com/office/drawing/2014/main" id="{D5359C97-BFB7-4DB6-9FBE-F48042BD4668}"/>
                </a:ext>
              </a:extLst>
            </p:cNvPr>
            <p:cNvSpPr/>
            <p:nvPr/>
          </p:nvSpPr>
          <p:spPr>
            <a:xfrm>
              <a:off x="4045907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1" name="Rectangle 520">
              <a:extLst>
                <a:ext uri="{FF2B5EF4-FFF2-40B4-BE49-F238E27FC236}">
                  <a16:creationId xmlns:a16="http://schemas.microsoft.com/office/drawing/2014/main" id="{6D177942-09E9-4432-BC46-A617B66F244B}"/>
                </a:ext>
              </a:extLst>
            </p:cNvPr>
            <p:cNvSpPr/>
            <p:nvPr/>
          </p:nvSpPr>
          <p:spPr>
            <a:xfrm>
              <a:off x="4045907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2" name="Rectangle 521">
              <a:extLst>
                <a:ext uri="{FF2B5EF4-FFF2-40B4-BE49-F238E27FC236}">
                  <a16:creationId xmlns:a16="http://schemas.microsoft.com/office/drawing/2014/main" id="{22028491-5381-4263-848F-FB02663B5A09}"/>
                </a:ext>
              </a:extLst>
            </p:cNvPr>
            <p:cNvSpPr/>
            <p:nvPr/>
          </p:nvSpPr>
          <p:spPr>
            <a:xfrm>
              <a:off x="4459266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3" name="Rectangle 522">
              <a:extLst>
                <a:ext uri="{FF2B5EF4-FFF2-40B4-BE49-F238E27FC236}">
                  <a16:creationId xmlns:a16="http://schemas.microsoft.com/office/drawing/2014/main" id="{0B61640B-E71F-4ED6-85C4-9DEE1EE58DFE}"/>
                </a:ext>
              </a:extLst>
            </p:cNvPr>
            <p:cNvSpPr/>
            <p:nvPr/>
          </p:nvSpPr>
          <p:spPr>
            <a:xfrm>
              <a:off x="4459266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4" name="Rectangle 523">
              <a:extLst>
                <a:ext uri="{FF2B5EF4-FFF2-40B4-BE49-F238E27FC236}">
                  <a16:creationId xmlns:a16="http://schemas.microsoft.com/office/drawing/2014/main" id="{F4932028-296A-4DE7-88BD-A39CD38E55F1}"/>
                </a:ext>
              </a:extLst>
            </p:cNvPr>
            <p:cNvSpPr/>
            <p:nvPr/>
          </p:nvSpPr>
          <p:spPr>
            <a:xfrm>
              <a:off x="4459266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5" name="Rectangle 524">
              <a:extLst>
                <a:ext uri="{FF2B5EF4-FFF2-40B4-BE49-F238E27FC236}">
                  <a16:creationId xmlns:a16="http://schemas.microsoft.com/office/drawing/2014/main" id="{8EA0C57B-F908-4AF1-9D58-B892D05FCC5C}"/>
                </a:ext>
              </a:extLst>
            </p:cNvPr>
            <p:cNvSpPr/>
            <p:nvPr/>
          </p:nvSpPr>
          <p:spPr>
            <a:xfrm>
              <a:off x="4872625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6" name="Rectangle 525">
              <a:extLst>
                <a:ext uri="{FF2B5EF4-FFF2-40B4-BE49-F238E27FC236}">
                  <a16:creationId xmlns:a16="http://schemas.microsoft.com/office/drawing/2014/main" id="{BF9C6542-5045-45AF-A403-F341C9214258}"/>
                </a:ext>
              </a:extLst>
            </p:cNvPr>
            <p:cNvSpPr/>
            <p:nvPr/>
          </p:nvSpPr>
          <p:spPr>
            <a:xfrm>
              <a:off x="4872625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7" name="Rectangle 526">
              <a:extLst>
                <a:ext uri="{FF2B5EF4-FFF2-40B4-BE49-F238E27FC236}">
                  <a16:creationId xmlns:a16="http://schemas.microsoft.com/office/drawing/2014/main" id="{4FD5D154-3C5F-462E-8E62-B2B44916B7E3}"/>
                </a:ext>
              </a:extLst>
            </p:cNvPr>
            <p:cNvSpPr/>
            <p:nvPr/>
          </p:nvSpPr>
          <p:spPr>
            <a:xfrm>
              <a:off x="4872625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8" name="Rectangle 527">
              <a:extLst>
                <a:ext uri="{FF2B5EF4-FFF2-40B4-BE49-F238E27FC236}">
                  <a16:creationId xmlns:a16="http://schemas.microsoft.com/office/drawing/2014/main" id="{A567D6A8-04F3-46A1-B863-8D8A86F01C53}"/>
                </a:ext>
              </a:extLst>
            </p:cNvPr>
            <p:cNvSpPr/>
            <p:nvPr/>
          </p:nvSpPr>
          <p:spPr>
            <a:xfrm>
              <a:off x="5285984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9" name="Rectangle 528">
              <a:extLst>
                <a:ext uri="{FF2B5EF4-FFF2-40B4-BE49-F238E27FC236}">
                  <a16:creationId xmlns:a16="http://schemas.microsoft.com/office/drawing/2014/main" id="{033EEFAE-7B9C-4DBB-8617-679790F56AC5}"/>
                </a:ext>
              </a:extLst>
            </p:cNvPr>
            <p:cNvSpPr/>
            <p:nvPr/>
          </p:nvSpPr>
          <p:spPr>
            <a:xfrm>
              <a:off x="5285984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0" name="Rectangle 529">
              <a:extLst>
                <a:ext uri="{FF2B5EF4-FFF2-40B4-BE49-F238E27FC236}">
                  <a16:creationId xmlns:a16="http://schemas.microsoft.com/office/drawing/2014/main" id="{4D767D33-B8B3-4ED9-AA2B-2C0F3E39067D}"/>
                </a:ext>
              </a:extLst>
            </p:cNvPr>
            <p:cNvSpPr/>
            <p:nvPr/>
          </p:nvSpPr>
          <p:spPr>
            <a:xfrm>
              <a:off x="5285984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1" name="Rectangle 530">
              <a:extLst>
                <a:ext uri="{FF2B5EF4-FFF2-40B4-BE49-F238E27FC236}">
                  <a16:creationId xmlns:a16="http://schemas.microsoft.com/office/drawing/2014/main" id="{C931CADE-096F-4213-A1CE-C5172786CC9D}"/>
                </a:ext>
              </a:extLst>
            </p:cNvPr>
            <p:cNvSpPr/>
            <p:nvPr/>
          </p:nvSpPr>
          <p:spPr>
            <a:xfrm>
              <a:off x="1565753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2" name="Rectangle 531">
              <a:extLst>
                <a:ext uri="{FF2B5EF4-FFF2-40B4-BE49-F238E27FC236}">
                  <a16:creationId xmlns:a16="http://schemas.microsoft.com/office/drawing/2014/main" id="{89C9B662-4936-4221-AEA9-004CC3C447BB}"/>
                </a:ext>
              </a:extLst>
            </p:cNvPr>
            <p:cNvSpPr/>
            <p:nvPr/>
          </p:nvSpPr>
          <p:spPr>
            <a:xfrm>
              <a:off x="1565753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3" name="Rectangle 532">
              <a:extLst>
                <a:ext uri="{FF2B5EF4-FFF2-40B4-BE49-F238E27FC236}">
                  <a16:creationId xmlns:a16="http://schemas.microsoft.com/office/drawing/2014/main" id="{E6BCD0FB-1B67-4A6D-A670-D4E1C174E95C}"/>
                </a:ext>
              </a:extLst>
            </p:cNvPr>
            <p:cNvSpPr/>
            <p:nvPr/>
          </p:nvSpPr>
          <p:spPr>
            <a:xfrm>
              <a:off x="1565753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4" name="Rectangle 533">
              <a:extLst>
                <a:ext uri="{FF2B5EF4-FFF2-40B4-BE49-F238E27FC236}">
                  <a16:creationId xmlns:a16="http://schemas.microsoft.com/office/drawing/2014/main" id="{4C3DB161-01B3-471E-95E8-8CF7F12648E1}"/>
                </a:ext>
              </a:extLst>
            </p:cNvPr>
            <p:cNvSpPr/>
            <p:nvPr/>
          </p:nvSpPr>
          <p:spPr>
            <a:xfrm>
              <a:off x="1979112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5" name="Rectangle 534">
              <a:extLst>
                <a:ext uri="{FF2B5EF4-FFF2-40B4-BE49-F238E27FC236}">
                  <a16:creationId xmlns:a16="http://schemas.microsoft.com/office/drawing/2014/main" id="{E08C4520-C3AC-4E96-848B-C5985C620443}"/>
                </a:ext>
              </a:extLst>
            </p:cNvPr>
            <p:cNvSpPr/>
            <p:nvPr/>
          </p:nvSpPr>
          <p:spPr>
            <a:xfrm>
              <a:off x="1979112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6" name="Rectangle 535">
              <a:extLst>
                <a:ext uri="{FF2B5EF4-FFF2-40B4-BE49-F238E27FC236}">
                  <a16:creationId xmlns:a16="http://schemas.microsoft.com/office/drawing/2014/main" id="{2C7B605F-D6E0-4543-9B58-B80FBCB9710B}"/>
                </a:ext>
              </a:extLst>
            </p:cNvPr>
            <p:cNvSpPr/>
            <p:nvPr/>
          </p:nvSpPr>
          <p:spPr>
            <a:xfrm>
              <a:off x="1979112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7" name="Rectangle 536">
              <a:extLst>
                <a:ext uri="{FF2B5EF4-FFF2-40B4-BE49-F238E27FC236}">
                  <a16:creationId xmlns:a16="http://schemas.microsoft.com/office/drawing/2014/main" id="{23BDF238-E5A7-4D33-9FA1-A23F254471BA}"/>
                </a:ext>
              </a:extLst>
            </p:cNvPr>
            <p:cNvSpPr/>
            <p:nvPr/>
          </p:nvSpPr>
          <p:spPr>
            <a:xfrm>
              <a:off x="2392471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8" name="Rectangle 537">
              <a:extLst>
                <a:ext uri="{FF2B5EF4-FFF2-40B4-BE49-F238E27FC236}">
                  <a16:creationId xmlns:a16="http://schemas.microsoft.com/office/drawing/2014/main" id="{3BA57243-176E-4DC1-B8CB-1BFE620A8CCA}"/>
                </a:ext>
              </a:extLst>
            </p:cNvPr>
            <p:cNvSpPr/>
            <p:nvPr/>
          </p:nvSpPr>
          <p:spPr>
            <a:xfrm>
              <a:off x="2392471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9" name="Rectangle 538">
              <a:extLst>
                <a:ext uri="{FF2B5EF4-FFF2-40B4-BE49-F238E27FC236}">
                  <a16:creationId xmlns:a16="http://schemas.microsoft.com/office/drawing/2014/main" id="{8CD34065-8D19-40E1-A735-2B2F1771EAD0}"/>
                </a:ext>
              </a:extLst>
            </p:cNvPr>
            <p:cNvSpPr/>
            <p:nvPr/>
          </p:nvSpPr>
          <p:spPr>
            <a:xfrm>
              <a:off x="2392471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0" name="Rectangle 539">
              <a:extLst>
                <a:ext uri="{FF2B5EF4-FFF2-40B4-BE49-F238E27FC236}">
                  <a16:creationId xmlns:a16="http://schemas.microsoft.com/office/drawing/2014/main" id="{6EF691B5-26D1-4FDC-9A77-7F671AB93436}"/>
                </a:ext>
              </a:extLst>
            </p:cNvPr>
            <p:cNvSpPr/>
            <p:nvPr/>
          </p:nvSpPr>
          <p:spPr>
            <a:xfrm>
              <a:off x="2805830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1" name="Rectangle 540">
              <a:extLst>
                <a:ext uri="{FF2B5EF4-FFF2-40B4-BE49-F238E27FC236}">
                  <a16:creationId xmlns:a16="http://schemas.microsoft.com/office/drawing/2014/main" id="{E44B12FD-911C-4980-93D3-B9F203113992}"/>
                </a:ext>
              </a:extLst>
            </p:cNvPr>
            <p:cNvSpPr/>
            <p:nvPr/>
          </p:nvSpPr>
          <p:spPr>
            <a:xfrm>
              <a:off x="2805830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2" name="Rectangle 541">
              <a:extLst>
                <a:ext uri="{FF2B5EF4-FFF2-40B4-BE49-F238E27FC236}">
                  <a16:creationId xmlns:a16="http://schemas.microsoft.com/office/drawing/2014/main" id="{3ED22197-597C-4BA2-86C8-F8C09A54F62E}"/>
                </a:ext>
              </a:extLst>
            </p:cNvPr>
            <p:cNvSpPr/>
            <p:nvPr/>
          </p:nvSpPr>
          <p:spPr>
            <a:xfrm>
              <a:off x="2805830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3" name="Rectangle 542">
              <a:extLst>
                <a:ext uri="{FF2B5EF4-FFF2-40B4-BE49-F238E27FC236}">
                  <a16:creationId xmlns:a16="http://schemas.microsoft.com/office/drawing/2014/main" id="{C08459C4-FDCD-4F67-BA87-B8EA619BAD79}"/>
                </a:ext>
              </a:extLst>
            </p:cNvPr>
            <p:cNvSpPr/>
            <p:nvPr/>
          </p:nvSpPr>
          <p:spPr>
            <a:xfrm>
              <a:off x="3219189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4" name="Rectangle 543">
              <a:extLst>
                <a:ext uri="{FF2B5EF4-FFF2-40B4-BE49-F238E27FC236}">
                  <a16:creationId xmlns:a16="http://schemas.microsoft.com/office/drawing/2014/main" id="{870CDC97-2462-4746-8E73-53AAC93E4809}"/>
                </a:ext>
              </a:extLst>
            </p:cNvPr>
            <p:cNvSpPr/>
            <p:nvPr/>
          </p:nvSpPr>
          <p:spPr>
            <a:xfrm>
              <a:off x="3219189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5" name="Rectangle 544">
              <a:extLst>
                <a:ext uri="{FF2B5EF4-FFF2-40B4-BE49-F238E27FC236}">
                  <a16:creationId xmlns:a16="http://schemas.microsoft.com/office/drawing/2014/main" id="{6ADAE817-4628-4D37-A57A-1786397E0919}"/>
                </a:ext>
              </a:extLst>
            </p:cNvPr>
            <p:cNvSpPr/>
            <p:nvPr/>
          </p:nvSpPr>
          <p:spPr>
            <a:xfrm>
              <a:off x="3219189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6" name="Rectangle 545">
              <a:extLst>
                <a:ext uri="{FF2B5EF4-FFF2-40B4-BE49-F238E27FC236}">
                  <a16:creationId xmlns:a16="http://schemas.microsoft.com/office/drawing/2014/main" id="{2BF67033-E94C-4103-9CE0-D2E62DCCAE39}"/>
                </a:ext>
              </a:extLst>
            </p:cNvPr>
            <p:cNvSpPr/>
            <p:nvPr/>
          </p:nvSpPr>
          <p:spPr>
            <a:xfrm>
              <a:off x="3632548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7" name="Rectangle 546">
              <a:extLst>
                <a:ext uri="{FF2B5EF4-FFF2-40B4-BE49-F238E27FC236}">
                  <a16:creationId xmlns:a16="http://schemas.microsoft.com/office/drawing/2014/main" id="{2D428E8F-7FD4-4C8A-87BF-3F47BA6D3AB5}"/>
                </a:ext>
              </a:extLst>
            </p:cNvPr>
            <p:cNvSpPr/>
            <p:nvPr/>
          </p:nvSpPr>
          <p:spPr>
            <a:xfrm>
              <a:off x="3632548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8" name="Rectangle 547">
              <a:extLst>
                <a:ext uri="{FF2B5EF4-FFF2-40B4-BE49-F238E27FC236}">
                  <a16:creationId xmlns:a16="http://schemas.microsoft.com/office/drawing/2014/main" id="{C571083C-3117-4F63-BE70-DDAF32000BC4}"/>
                </a:ext>
              </a:extLst>
            </p:cNvPr>
            <p:cNvSpPr/>
            <p:nvPr/>
          </p:nvSpPr>
          <p:spPr>
            <a:xfrm>
              <a:off x="3632548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9" name="Rectangle 548">
              <a:extLst>
                <a:ext uri="{FF2B5EF4-FFF2-40B4-BE49-F238E27FC236}">
                  <a16:creationId xmlns:a16="http://schemas.microsoft.com/office/drawing/2014/main" id="{5B3A9F6D-205C-4540-83A6-52E77645AAFB}"/>
                </a:ext>
              </a:extLst>
            </p:cNvPr>
            <p:cNvSpPr/>
            <p:nvPr/>
          </p:nvSpPr>
          <p:spPr>
            <a:xfrm>
              <a:off x="4045907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0" name="Rectangle 549">
              <a:extLst>
                <a:ext uri="{FF2B5EF4-FFF2-40B4-BE49-F238E27FC236}">
                  <a16:creationId xmlns:a16="http://schemas.microsoft.com/office/drawing/2014/main" id="{7524D4DF-F9CB-4DBA-A1C6-BB158D6CE420}"/>
                </a:ext>
              </a:extLst>
            </p:cNvPr>
            <p:cNvSpPr/>
            <p:nvPr/>
          </p:nvSpPr>
          <p:spPr>
            <a:xfrm>
              <a:off x="4045907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1" name="Rectangle 550">
              <a:extLst>
                <a:ext uri="{FF2B5EF4-FFF2-40B4-BE49-F238E27FC236}">
                  <a16:creationId xmlns:a16="http://schemas.microsoft.com/office/drawing/2014/main" id="{9DA6F0F8-2515-47CD-94F6-98D6D2D572F0}"/>
                </a:ext>
              </a:extLst>
            </p:cNvPr>
            <p:cNvSpPr/>
            <p:nvPr/>
          </p:nvSpPr>
          <p:spPr>
            <a:xfrm>
              <a:off x="4045907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2" name="Rectangle 551">
              <a:extLst>
                <a:ext uri="{FF2B5EF4-FFF2-40B4-BE49-F238E27FC236}">
                  <a16:creationId xmlns:a16="http://schemas.microsoft.com/office/drawing/2014/main" id="{E48256B1-CBBF-4C5A-AE46-4D12E68A8394}"/>
                </a:ext>
              </a:extLst>
            </p:cNvPr>
            <p:cNvSpPr/>
            <p:nvPr/>
          </p:nvSpPr>
          <p:spPr>
            <a:xfrm>
              <a:off x="4459266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3" name="Rectangle 552">
              <a:extLst>
                <a:ext uri="{FF2B5EF4-FFF2-40B4-BE49-F238E27FC236}">
                  <a16:creationId xmlns:a16="http://schemas.microsoft.com/office/drawing/2014/main" id="{BB941201-F6AD-4459-8C27-2827DD9505C3}"/>
                </a:ext>
              </a:extLst>
            </p:cNvPr>
            <p:cNvSpPr/>
            <p:nvPr/>
          </p:nvSpPr>
          <p:spPr>
            <a:xfrm>
              <a:off x="4459266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4" name="Rectangle 553">
              <a:extLst>
                <a:ext uri="{FF2B5EF4-FFF2-40B4-BE49-F238E27FC236}">
                  <a16:creationId xmlns:a16="http://schemas.microsoft.com/office/drawing/2014/main" id="{E2DD11C2-B944-4CD2-B7F3-71A71FDA52BC}"/>
                </a:ext>
              </a:extLst>
            </p:cNvPr>
            <p:cNvSpPr/>
            <p:nvPr/>
          </p:nvSpPr>
          <p:spPr>
            <a:xfrm>
              <a:off x="4459266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5" name="Rectangle 554">
              <a:extLst>
                <a:ext uri="{FF2B5EF4-FFF2-40B4-BE49-F238E27FC236}">
                  <a16:creationId xmlns:a16="http://schemas.microsoft.com/office/drawing/2014/main" id="{C0591FB5-0152-48B2-9C8D-7E14105DADD2}"/>
                </a:ext>
              </a:extLst>
            </p:cNvPr>
            <p:cNvSpPr/>
            <p:nvPr/>
          </p:nvSpPr>
          <p:spPr>
            <a:xfrm>
              <a:off x="4872625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6" name="Rectangle 555">
              <a:extLst>
                <a:ext uri="{FF2B5EF4-FFF2-40B4-BE49-F238E27FC236}">
                  <a16:creationId xmlns:a16="http://schemas.microsoft.com/office/drawing/2014/main" id="{191B12FC-4CE3-441C-9E00-6721CE605912}"/>
                </a:ext>
              </a:extLst>
            </p:cNvPr>
            <p:cNvSpPr/>
            <p:nvPr/>
          </p:nvSpPr>
          <p:spPr>
            <a:xfrm>
              <a:off x="4872625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7" name="Rectangle 556">
              <a:extLst>
                <a:ext uri="{FF2B5EF4-FFF2-40B4-BE49-F238E27FC236}">
                  <a16:creationId xmlns:a16="http://schemas.microsoft.com/office/drawing/2014/main" id="{D2065029-5377-4A77-BA28-BAFCDA4FD87E}"/>
                </a:ext>
              </a:extLst>
            </p:cNvPr>
            <p:cNvSpPr/>
            <p:nvPr/>
          </p:nvSpPr>
          <p:spPr>
            <a:xfrm>
              <a:off x="4872625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8" name="Rectangle 557">
              <a:extLst>
                <a:ext uri="{FF2B5EF4-FFF2-40B4-BE49-F238E27FC236}">
                  <a16:creationId xmlns:a16="http://schemas.microsoft.com/office/drawing/2014/main" id="{184BA597-C01C-4CB6-9921-80313C7594E8}"/>
                </a:ext>
              </a:extLst>
            </p:cNvPr>
            <p:cNvSpPr/>
            <p:nvPr/>
          </p:nvSpPr>
          <p:spPr>
            <a:xfrm>
              <a:off x="5285984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9" name="Rectangle 558">
              <a:extLst>
                <a:ext uri="{FF2B5EF4-FFF2-40B4-BE49-F238E27FC236}">
                  <a16:creationId xmlns:a16="http://schemas.microsoft.com/office/drawing/2014/main" id="{F0759782-B953-46CE-AAD8-53B272982BAE}"/>
                </a:ext>
              </a:extLst>
            </p:cNvPr>
            <p:cNvSpPr/>
            <p:nvPr/>
          </p:nvSpPr>
          <p:spPr>
            <a:xfrm>
              <a:off x="5285984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0" name="Rectangle 559">
              <a:extLst>
                <a:ext uri="{FF2B5EF4-FFF2-40B4-BE49-F238E27FC236}">
                  <a16:creationId xmlns:a16="http://schemas.microsoft.com/office/drawing/2014/main" id="{96F0A669-7442-4FDF-9E84-4947147B3B9F}"/>
                </a:ext>
              </a:extLst>
            </p:cNvPr>
            <p:cNvSpPr/>
            <p:nvPr/>
          </p:nvSpPr>
          <p:spPr>
            <a:xfrm>
              <a:off x="5285984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1" name="Rectangle 560">
              <a:extLst>
                <a:ext uri="{FF2B5EF4-FFF2-40B4-BE49-F238E27FC236}">
                  <a16:creationId xmlns:a16="http://schemas.microsoft.com/office/drawing/2014/main" id="{54234052-1D8A-416A-917B-1BAD73C51C34}"/>
                </a:ext>
              </a:extLst>
            </p:cNvPr>
            <p:cNvSpPr/>
            <p:nvPr/>
          </p:nvSpPr>
          <p:spPr>
            <a:xfrm>
              <a:off x="1565753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2" name="Rectangle 561">
              <a:extLst>
                <a:ext uri="{FF2B5EF4-FFF2-40B4-BE49-F238E27FC236}">
                  <a16:creationId xmlns:a16="http://schemas.microsoft.com/office/drawing/2014/main" id="{7928AC12-848D-43EF-9B6D-725EE3209811}"/>
                </a:ext>
              </a:extLst>
            </p:cNvPr>
            <p:cNvSpPr/>
            <p:nvPr/>
          </p:nvSpPr>
          <p:spPr>
            <a:xfrm>
              <a:off x="1979112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3" name="Rectangle 562">
              <a:extLst>
                <a:ext uri="{FF2B5EF4-FFF2-40B4-BE49-F238E27FC236}">
                  <a16:creationId xmlns:a16="http://schemas.microsoft.com/office/drawing/2014/main" id="{2266A94A-E93D-4CB8-9C9A-1277A45B39E6}"/>
                </a:ext>
              </a:extLst>
            </p:cNvPr>
            <p:cNvSpPr/>
            <p:nvPr/>
          </p:nvSpPr>
          <p:spPr>
            <a:xfrm>
              <a:off x="2392471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4" name="Rectangle 563">
              <a:extLst>
                <a:ext uri="{FF2B5EF4-FFF2-40B4-BE49-F238E27FC236}">
                  <a16:creationId xmlns:a16="http://schemas.microsoft.com/office/drawing/2014/main" id="{F42C6A1B-52B8-49A9-A0C0-DAAFC50092AC}"/>
                </a:ext>
              </a:extLst>
            </p:cNvPr>
            <p:cNvSpPr/>
            <p:nvPr/>
          </p:nvSpPr>
          <p:spPr>
            <a:xfrm>
              <a:off x="2805830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5" name="Rectangle 564">
              <a:extLst>
                <a:ext uri="{FF2B5EF4-FFF2-40B4-BE49-F238E27FC236}">
                  <a16:creationId xmlns:a16="http://schemas.microsoft.com/office/drawing/2014/main" id="{15B9AD19-5F3C-4B9A-B213-E75235FFD340}"/>
                </a:ext>
              </a:extLst>
            </p:cNvPr>
            <p:cNvSpPr/>
            <p:nvPr/>
          </p:nvSpPr>
          <p:spPr>
            <a:xfrm>
              <a:off x="3219189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6" name="Rectangle 565">
              <a:extLst>
                <a:ext uri="{FF2B5EF4-FFF2-40B4-BE49-F238E27FC236}">
                  <a16:creationId xmlns:a16="http://schemas.microsoft.com/office/drawing/2014/main" id="{E4F2D51D-180E-4893-B7A5-E91DC69F390E}"/>
                </a:ext>
              </a:extLst>
            </p:cNvPr>
            <p:cNvSpPr/>
            <p:nvPr/>
          </p:nvSpPr>
          <p:spPr>
            <a:xfrm>
              <a:off x="3632548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7" name="Rectangle 566">
              <a:extLst>
                <a:ext uri="{FF2B5EF4-FFF2-40B4-BE49-F238E27FC236}">
                  <a16:creationId xmlns:a16="http://schemas.microsoft.com/office/drawing/2014/main" id="{E796A0AD-2A26-4908-A9D3-BC5EE66BC1E9}"/>
                </a:ext>
              </a:extLst>
            </p:cNvPr>
            <p:cNvSpPr/>
            <p:nvPr/>
          </p:nvSpPr>
          <p:spPr>
            <a:xfrm>
              <a:off x="4045907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8" name="Rectangle 567">
              <a:extLst>
                <a:ext uri="{FF2B5EF4-FFF2-40B4-BE49-F238E27FC236}">
                  <a16:creationId xmlns:a16="http://schemas.microsoft.com/office/drawing/2014/main" id="{F7AC3370-5CB2-4B9D-A97F-298257263736}"/>
                </a:ext>
              </a:extLst>
            </p:cNvPr>
            <p:cNvSpPr/>
            <p:nvPr/>
          </p:nvSpPr>
          <p:spPr>
            <a:xfrm>
              <a:off x="4476044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9" name="Rectangle 568">
              <a:extLst>
                <a:ext uri="{FF2B5EF4-FFF2-40B4-BE49-F238E27FC236}">
                  <a16:creationId xmlns:a16="http://schemas.microsoft.com/office/drawing/2014/main" id="{3E114BA7-1B8F-44DD-B331-A0322BF9899C}"/>
                </a:ext>
              </a:extLst>
            </p:cNvPr>
            <p:cNvSpPr/>
            <p:nvPr/>
          </p:nvSpPr>
          <p:spPr>
            <a:xfrm>
              <a:off x="4872625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70" name="Rectangle 569">
              <a:extLst>
                <a:ext uri="{FF2B5EF4-FFF2-40B4-BE49-F238E27FC236}">
                  <a16:creationId xmlns:a16="http://schemas.microsoft.com/office/drawing/2014/main" id="{07B7E501-4D4B-421C-80F9-6BA4EC2B7A39}"/>
                </a:ext>
              </a:extLst>
            </p:cNvPr>
            <p:cNvSpPr/>
            <p:nvPr/>
          </p:nvSpPr>
          <p:spPr>
            <a:xfrm>
              <a:off x="5285984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71" name="TextBox 570">
              <a:extLst>
                <a:ext uri="{FF2B5EF4-FFF2-40B4-BE49-F238E27FC236}">
                  <a16:creationId xmlns:a16="http://schemas.microsoft.com/office/drawing/2014/main" id="{BEF73A07-9596-4FF4-97E4-F71D8099146C}"/>
                </a:ext>
              </a:extLst>
            </p:cNvPr>
            <p:cNvSpPr txBox="1"/>
            <p:nvPr/>
          </p:nvSpPr>
          <p:spPr>
            <a:xfrm>
              <a:off x="1079418" y="1771089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1</a:t>
              </a:r>
            </a:p>
          </p:txBody>
        </p:sp>
        <p:sp>
          <p:nvSpPr>
            <p:cNvPr id="572" name="TextBox 571">
              <a:extLst>
                <a:ext uri="{FF2B5EF4-FFF2-40B4-BE49-F238E27FC236}">
                  <a16:creationId xmlns:a16="http://schemas.microsoft.com/office/drawing/2014/main" id="{160963E2-EC97-4DEB-AD54-99725148A643}"/>
                </a:ext>
              </a:extLst>
            </p:cNvPr>
            <p:cNvSpPr txBox="1"/>
            <p:nvPr/>
          </p:nvSpPr>
          <p:spPr>
            <a:xfrm>
              <a:off x="1079417" y="2171918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2</a:t>
              </a:r>
            </a:p>
          </p:txBody>
        </p:sp>
        <p:sp>
          <p:nvSpPr>
            <p:cNvPr id="573" name="TextBox 572">
              <a:extLst>
                <a:ext uri="{FF2B5EF4-FFF2-40B4-BE49-F238E27FC236}">
                  <a16:creationId xmlns:a16="http://schemas.microsoft.com/office/drawing/2014/main" id="{209923FD-9DF6-4F84-AF82-0923F75B06FD}"/>
                </a:ext>
              </a:extLst>
            </p:cNvPr>
            <p:cNvSpPr txBox="1"/>
            <p:nvPr/>
          </p:nvSpPr>
          <p:spPr>
            <a:xfrm>
              <a:off x="1080791" y="2572028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3</a:t>
              </a:r>
            </a:p>
          </p:txBody>
        </p:sp>
        <p:sp>
          <p:nvSpPr>
            <p:cNvPr id="574" name="TextBox 573">
              <a:extLst>
                <a:ext uri="{FF2B5EF4-FFF2-40B4-BE49-F238E27FC236}">
                  <a16:creationId xmlns:a16="http://schemas.microsoft.com/office/drawing/2014/main" id="{C4EE5ECF-DC35-42D7-AB8D-0EE721C71A3A}"/>
                </a:ext>
              </a:extLst>
            </p:cNvPr>
            <p:cNvSpPr txBox="1"/>
            <p:nvPr/>
          </p:nvSpPr>
          <p:spPr>
            <a:xfrm>
              <a:off x="1080790" y="2972857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4</a:t>
              </a:r>
            </a:p>
          </p:txBody>
        </p:sp>
        <p:sp>
          <p:nvSpPr>
            <p:cNvPr id="575" name="TextBox 574">
              <a:extLst>
                <a:ext uri="{FF2B5EF4-FFF2-40B4-BE49-F238E27FC236}">
                  <a16:creationId xmlns:a16="http://schemas.microsoft.com/office/drawing/2014/main" id="{0A1E6C1D-7F21-4673-A8ED-6BB4471C8F29}"/>
                </a:ext>
              </a:extLst>
            </p:cNvPr>
            <p:cNvSpPr txBox="1"/>
            <p:nvPr/>
          </p:nvSpPr>
          <p:spPr>
            <a:xfrm>
              <a:off x="1079418" y="3366672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5</a:t>
              </a:r>
            </a:p>
          </p:txBody>
        </p:sp>
        <p:sp>
          <p:nvSpPr>
            <p:cNvPr id="576" name="TextBox 575">
              <a:extLst>
                <a:ext uri="{FF2B5EF4-FFF2-40B4-BE49-F238E27FC236}">
                  <a16:creationId xmlns:a16="http://schemas.microsoft.com/office/drawing/2014/main" id="{298A500D-D922-46A6-98AD-E7AB0B4E91A0}"/>
                </a:ext>
              </a:extLst>
            </p:cNvPr>
            <p:cNvSpPr txBox="1"/>
            <p:nvPr/>
          </p:nvSpPr>
          <p:spPr>
            <a:xfrm>
              <a:off x="1079417" y="3767501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6</a:t>
              </a:r>
            </a:p>
          </p:txBody>
        </p:sp>
        <p:sp>
          <p:nvSpPr>
            <p:cNvPr id="577" name="TextBox 576">
              <a:extLst>
                <a:ext uri="{FF2B5EF4-FFF2-40B4-BE49-F238E27FC236}">
                  <a16:creationId xmlns:a16="http://schemas.microsoft.com/office/drawing/2014/main" id="{B0CEEEBE-166F-45A2-8D27-2722A496215D}"/>
                </a:ext>
              </a:extLst>
            </p:cNvPr>
            <p:cNvSpPr txBox="1"/>
            <p:nvPr/>
          </p:nvSpPr>
          <p:spPr>
            <a:xfrm>
              <a:off x="1080791" y="4167611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7</a:t>
              </a:r>
            </a:p>
          </p:txBody>
        </p:sp>
        <p:sp>
          <p:nvSpPr>
            <p:cNvPr id="578" name="TextBox 577">
              <a:extLst>
                <a:ext uri="{FF2B5EF4-FFF2-40B4-BE49-F238E27FC236}">
                  <a16:creationId xmlns:a16="http://schemas.microsoft.com/office/drawing/2014/main" id="{68E06741-B0BA-46A5-A810-E015A2E5ED07}"/>
                </a:ext>
              </a:extLst>
            </p:cNvPr>
            <p:cNvSpPr txBox="1"/>
            <p:nvPr/>
          </p:nvSpPr>
          <p:spPr>
            <a:xfrm>
              <a:off x="1080790" y="4568440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8</a:t>
              </a:r>
            </a:p>
          </p:txBody>
        </p:sp>
        <p:sp>
          <p:nvSpPr>
            <p:cNvPr id="579" name="TextBox 578">
              <a:extLst>
                <a:ext uri="{FF2B5EF4-FFF2-40B4-BE49-F238E27FC236}">
                  <a16:creationId xmlns:a16="http://schemas.microsoft.com/office/drawing/2014/main" id="{9E430596-5917-4062-AAAC-BCC1D7C7744F}"/>
                </a:ext>
              </a:extLst>
            </p:cNvPr>
            <p:cNvSpPr txBox="1"/>
            <p:nvPr/>
          </p:nvSpPr>
          <p:spPr>
            <a:xfrm>
              <a:off x="1079419" y="4962254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9</a:t>
              </a:r>
            </a:p>
          </p:txBody>
        </p:sp>
        <p:sp>
          <p:nvSpPr>
            <p:cNvPr id="580" name="TextBox 579">
              <a:extLst>
                <a:ext uri="{FF2B5EF4-FFF2-40B4-BE49-F238E27FC236}">
                  <a16:creationId xmlns:a16="http://schemas.microsoft.com/office/drawing/2014/main" id="{B3B7650F-02A2-407D-8AA6-D137E4438394}"/>
                </a:ext>
              </a:extLst>
            </p:cNvPr>
            <p:cNvSpPr txBox="1"/>
            <p:nvPr/>
          </p:nvSpPr>
          <p:spPr>
            <a:xfrm>
              <a:off x="1079418" y="5363083"/>
              <a:ext cx="11063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10</a:t>
              </a:r>
            </a:p>
          </p:txBody>
        </p:sp>
        <p:sp>
          <p:nvSpPr>
            <p:cNvPr id="581" name="TextBox 580">
              <a:extLst>
                <a:ext uri="{FF2B5EF4-FFF2-40B4-BE49-F238E27FC236}">
                  <a16:creationId xmlns:a16="http://schemas.microsoft.com/office/drawing/2014/main" id="{2E8C61A6-1B46-4C5A-9B55-DC7FFD8A72F8}"/>
                </a:ext>
              </a:extLst>
            </p:cNvPr>
            <p:cNvSpPr txBox="1"/>
            <p:nvPr/>
          </p:nvSpPr>
          <p:spPr>
            <a:xfrm rot="16200000">
              <a:off x="-463504" y="2870276"/>
              <a:ext cx="21945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Fold #</a:t>
              </a:r>
            </a:p>
          </p:txBody>
        </p:sp>
      </p:grpSp>
      <p:grpSp>
        <p:nvGrpSpPr>
          <p:cNvPr id="582" name="Group 581">
            <a:extLst>
              <a:ext uri="{FF2B5EF4-FFF2-40B4-BE49-F238E27FC236}">
                <a16:creationId xmlns:a16="http://schemas.microsoft.com/office/drawing/2014/main" id="{EE5C52D4-B818-4FC9-B14E-5983D852D0A1}"/>
              </a:ext>
            </a:extLst>
          </p:cNvPr>
          <p:cNvGrpSpPr/>
          <p:nvPr/>
        </p:nvGrpSpPr>
        <p:grpSpPr>
          <a:xfrm>
            <a:off x="9045097" y="3485436"/>
            <a:ext cx="2604035" cy="2206345"/>
            <a:chOff x="433721" y="1766170"/>
            <a:chExt cx="5265622" cy="4008320"/>
          </a:xfrm>
        </p:grpSpPr>
        <p:sp>
          <p:nvSpPr>
            <p:cNvPr id="583" name="Rectangle 582">
              <a:extLst>
                <a:ext uri="{FF2B5EF4-FFF2-40B4-BE49-F238E27FC236}">
                  <a16:creationId xmlns:a16="http://schemas.microsoft.com/office/drawing/2014/main" id="{28184937-E911-4D24-8EF9-C2D9E4D22CDF}"/>
                </a:ext>
              </a:extLst>
            </p:cNvPr>
            <p:cNvSpPr/>
            <p:nvPr/>
          </p:nvSpPr>
          <p:spPr>
            <a:xfrm>
              <a:off x="1565753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84" name="Rectangle 583">
              <a:extLst>
                <a:ext uri="{FF2B5EF4-FFF2-40B4-BE49-F238E27FC236}">
                  <a16:creationId xmlns:a16="http://schemas.microsoft.com/office/drawing/2014/main" id="{FAC42A2E-2CB4-45C9-A1D6-63B0F3565311}"/>
                </a:ext>
              </a:extLst>
            </p:cNvPr>
            <p:cNvSpPr/>
            <p:nvPr/>
          </p:nvSpPr>
          <p:spPr>
            <a:xfrm>
              <a:off x="1565753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85" name="Rectangle 584">
              <a:extLst>
                <a:ext uri="{FF2B5EF4-FFF2-40B4-BE49-F238E27FC236}">
                  <a16:creationId xmlns:a16="http://schemas.microsoft.com/office/drawing/2014/main" id="{E02698DB-A3DF-4299-A345-84161BBAB6F2}"/>
                </a:ext>
              </a:extLst>
            </p:cNvPr>
            <p:cNvSpPr/>
            <p:nvPr/>
          </p:nvSpPr>
          <p:spPr>
            <a:xfrm>
              <a:off x="1565753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86" name="Rectangle 585">
              <a:extLst>
                <a:ext uri="{FF2B5EF4-FFF2-40B4-BE49-F238E27FC236}">
                  <a16:creationId xmlns:a16="http://schemas.microsoft.com/office/drawing/2014/main" id="{21D8C23A-DFA6-46C8-840F-A1E6B4946676}"/>
                </a:ext>
              </a:extLst>
            </p:cNvPr>
            <p:cNvSpPr/>
            <p:nvPr/>
          </p:nvSpPr>
          <p:spPr>
            <a:xfrm>
              <a:off x="1979112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87" name="Rectangle 586">
              <a:extLst>
                <a:ext uri="{FF2B5EF4-FFF2-40B4-BE49-F238E27FC236}">
                  <a16:creationId xmlns:a16="http://schemas.microsoft.com/office/drawing/2014/main" id="{66281E35-BE91-4A87-81F2-79CFE66F5F4D}"/>
                </a:ext>
              </a:extLst>
            </p:cNvPr>
            <p:cNvSpPr/>
            <p:nvPr/>
          </p:nvSpPr>
          <p:spPr>
            <a:xfrm>
              <a:off x="1979112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88" name="Rectangle 587">
              <a:extLst>
                <a:ext uri="{FF2B5EF4-FFF2-40B4-BE49-F238E27FC236}">
                  <a16:creationId xmlns:a16="http://schemas.microsoft.com/office/drawing/2014/main" id="{9ACE11FE-610F-4C15-AEC9-9E885398627C}"/>
                </a:ext>
              </a:extLst>
            </p:cNvPr>
            <p:cNvSpPr/>
            <p:nvPr/>
          </p:nvSpPr>
          <p:spPr>
            <a:xfrm>
              <a:off x="1979112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89" name="Rectangle 588">
              <a:extLst>
                <a:ext uri="{FF2B5EF4-FFF2-40B4-BE49-F238E27FC236}">
                  <a16:creationId xmlns:a16="http://schemas.microsoft.com/office/drawing/2014/main" id="{B31F09D9-D0E3-4C0C-A2E0-93190B04C876}"/>
                </a:ext>
              </a:extLst>
            </p:cNvPr>
            <p:cNvSpPr/>
            <p:nvPr/>
          </p:nvSpPr>
          <p:spPr>
            <a:xfrm>
              <a:off x="2392471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0" name="Rectangle 589">
              <a:extLst>
                <a:ext uri="{FF2B5EF4-FFF2-40B4-BE49-F238E27FC236}">
                  <a16:creationId xmlns:a16="http://schemas.microsoft.com/office/drawing/2014/main" id="{82CC01B7-36E4-403B-AF55-5909C6EDCA22}"/>
                </a:ext>
              </a:extLst>
            </p:cNvPr>
            <p:cNvSpPr/>
            <p:nvPr/>
          </p:nvSpPr>
          <p:spPr>
            <a:xfrm>
              <a:off x="2392471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1" name="Rectangle 590">
              <a:extLst>
                <a:ext uri="{FF2B5EF4-FFF2-40B4-BE49-F238E27FC236}">
                  <a16:creationId xmlns:a16="http://schemas.microsoft.com/office/drawing/2014/main" id="{1DE17F82-27D3-4407-9B72-AFA7DAA937AF}"/>
                </a:ext>
              </a:extLst>
            </p:cNvPr>
            <p:cNvSpPr/>
            <p:nvPr/>
          </p:nvSpPr>
          <p:spPr>
            <a:xfrm>
              <a:off x="2392471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2" name="Rectangle 591">
              <a:extLst>
                <a:ext uri="{FF2B5EF4-FFF2-40B4-BE49-F238E27FC236}">
                  <a16:creationId xmlns:a16="http://schemas.microsoft.com/office/drawing/2014/main" id="{142030AF-8D0C-42DB-AA86-6B3E5D8E51CA}"/>
                </a:ext>
              </a:extLst>
            </p:cNvPr>
            <p:cNvSpPr/>
            <p:nvPr/>
          </p:nvSpPr>
          <p:spPr>
            <a:xfrm>
              <a:off x="2805830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3" name="Rectangle 592">
              <a:extLst>
                <a:ext uri="{FF2B5EF4-FFF2-40B4-BE49-F238E27FC236}">
                  <a16:creationId xmlns:a16="http://schemas.microsoft.com/office/drawing/2014/main" id="{D952C4E0-E973-42BF-8E91-FCDBC7B9C51A}"/>
                </a:ext>
              </a:extLst>
            </p:cNvPr>
            <p:cNvSpPr/>
            <p:nvPr/>
          </p:nvSpPr>
          <p:spPr>
            <a:xfrm>
              <a:off x="2805830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4" name="Rectangle 593">
              <a:extLst>
                <a:ext uri="{FF2B5EF4-FFF2-40B4-BE49-F238E27FC236}">
                  <a16:creationId xmlns:a16="http://schemas.microsoft.com/office/drawing/2014/main" id="{9A242CC6-83BA-4FCD-8792-9C86F74FE453}"/>
                </a:ext>
              </a:extLst>
            </p:cNvPr>
            <p:cNvSpPr/>
            <p:nvPr/>
          </p:nvSpPr>
          <p:spPr>
            <a:xfrm>
              <a:off x="2805830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5" name="Rectangle 594">
              <a:extLst>
                <a:ext uri="{FF2B5EF4-FFF2-40B4-BE49-F238E27FC236}">
                  <a16:creationId xmlns:a16="http://schemas.microsoft.com/office/drawing/2014/main" id="{CAA5CC2C-9747-40B8-9AAC-4FDB0CD9FEB3}"/>
                </a:ext>
              </a:extLst>
            </p:cNvPr>
            <p:cNvSpPr/>
            <p:nvPr/>
          </p:nvSpPr>
          <p:spPr>
            <a:xfrm>
              <a:off x="3219189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6" name="Rectangle 595">
              <a:extLst>
                <a:ext uri="{FF2B5EF4-FFF2-40B4-BE49-F238E27FC236}">
                  <a16:creationId xmlns:a16="http://schemas.microsoft.com/office/drawing/2014/main" id="{7E6D4D7B-1E2C-4D9D-9919-C988024128A2}"/>
                </a:ext>
              </a:extLst>
            </p:cNvPr>
            <p:cNvSpPr/>
            <p:nvPr/>
          </p:nvSpPr>
          <p:spPr>
            <a:xfrm>
              <a:off x="3219189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7" name="Rectangle 596">
              <a:extLst>
                <a:ext uri="{FF2B5EF4-FFF2-40B4-BE49-F238E27FC236}">
                  <a16:creationId xmlns:a16="http://schemas.microsoft.com/office/drawing/2014/main" id="{078C6BA1-E6C6-433F-B795-4F931AFCC353}"/>
                </a:ext>
              </a:extLst>
            </p:cNvPr>
            <p:cNvSpPr/>
            <p:nvPr/>
          </p:nvSpPr>
          <p:spPr>
            <a:xfrm>
              <a:off x="3219189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8" name="Rectangle 597">
              <a:extLst>
                <a:ext uri="{FF2B5EF4-FFF2-40B4-BE49-F238E27FC236}">
                  <a16:creationId xmlns:a16="http://schemas.microsoft.com/office/drawing/2014/main" id="{24E7B221-AD46-48B2-8579-3C76CB0AE031}"/>
                </a:ext>
              </a:extLst>
            </p:cNvPr>
            <p:cNvSpPr/>
            <p:nvPr/>
          </p:nvSpPr>
          <p:spPr>
            <a:xfrm>
              <a:off x="3632548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9" name="Rectangle 598">
              <a:extLst>
                <a:ext uri="{FF2B5EF4-FFF2-40B4-BE49-F238E27FC236}">
                  <a16:creationId xmlns:a16="http://schemas.microsoft.com/office/drawing/2014/main" id="{B8A3728D-D225-45C3-BEBC-2E9923AC8871}"/>
                </a:ext>
              </a:extLst>
            </p:cNvPr>
            <p:cNvSpPr/>
            <p:nvPr/>
          </p:nvSpPr>
          <p:spPr>
            <a:xfrm>
              <a:off x="3632548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0" name="Rectangle 599">
              <a:extLst>
                <a:ext uri="{FF2B5EF4-FFF2-40B4-BE49-F238E27FC236}">
                  <a16:creationId xmlns:a16="http://schemas.microsoft.com/office/drawing/2014/main" id="{A18F432A-42A0-4170-9CF5-2876D34E5FD8}"/>
                </a:ext>
              </a:extLst>
            </p:cNvPr>
            <p:cNvSpPr/>
            <p:nvPr/>
          </p:nvSpPr>
          <p:spPr>
            <a:xfrm>
              <a:off x="3632548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1" name="Rectangle 600">
              <a:extLst>
                <a:ext uri="{FF2B5EF4-FFF2-40B4-BE49-F238E27FC236}">
                  <a16:creationId xmlns:a16="http://schemas.microsoft.com/office/drawing/2014/main" id="{751C313E-9C7A-4C28-99A6-3DE5EC933F75}"/>
                </a:ext>
              </a:extLst>
            </p:cNvPr>
            <p:cNvSpPr/>
            <p:nvPr/>
          </p:nvSpPr>
          <p:spPr>
            <a:xfrm>
              <a:off x="4045907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2" name="Rectangle 601">
              <a:extLst>
                <a:ext uri="{FF2B5EF4-FFF2-40B4-BE49-F238E27FC236}">
                  <a16:creationId xmlns:a16="http://schemas.microsoft.com/office/drawing/2014/main" id="{97F6240B-1BCA-4255-BC9D-20A8D4CA9C8B}"/>
                </a:ext>
              </a:extLst>
            </p:cNvPr>
            <p:cNvSpPr/>
            <p:nvPr/>
          </p:nvSpPr>
          <p:spPr>
            <a:xfrm>
              <a:off x="4045907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3" name="Rectangle 602">
              <a:extLst>
                <a:ext uri="{FF2B5EF4-FFF2-40B4-BE49-F238E27FC236}">
                  <a16:creationId xmlns:a16="http://schemas.microsoft.com/office/drawing/2014/main" id="{FF4A038D-9074-48F2-BD37-773362E1CAD1}"/>
                </a:ext>
              </a:extLst>
            </p:cNvPr>
            <p:cNvSpPr/>
            <p:nvPr/>
          </p:nvSpPr>
          <p:spPr>
            <a:xfrm>
              <a:off x="4045907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4" name="Rectangle 603">
              <a:extLst>
                <a:ext uri="{FF2B5EF4-FFF2-40B4-BE49-F238E27FC236}">
                  <a16:creationId xmlns:a16="http://schemas.microsoft.com/office/drawing/2014/main" id="{A3976AF4-A323-45AF-96D5-A7B8D6947F4E}"/>
                </a:ext>
              </a:extLst>
            </p:cNvPr>
            <p:cNvSpPr/>
            <p:nvPr/>
          </p:nvSpPr>
          <p:spPr>
            <a:xfrm>
              <a:off x="4459266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5" name="Rectangle 604">
              <a:extLst>
                <a:ext uri="{FF2B5EF4-FFF2-40B4-BE49-F238E27FC236}">
                  <a16:creationId xmlns:a16="http://schemas.microsoft.com/office/drawing/2014/main" id="{C8EC3415-7B9B-4BD6-89FB-4BA5E6C445F3}"/>
                </a:ext>
              </a:extLst>
            </p:cNvPr>
            <p:cNvSpPr/>
            <p:nvPr/>
          </p:nvSpPr>
          <p:spPr>
            <a:xfrm>
              <a:off x="4459266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6" name="Rectangle 605">
              <a:extLst>
                <a:ext uri="{FF2B5EF4-FFF2-40B4-BE49-F238E27FC236}">
                  <a16:creationId xmlns:a16="http://schemas.microsoft.com/office/drawing/2014/main" id="{967345DB-6E6A-47B1-982D-8BDA29E36080}"/>
                </a:ext>
              </a:extLst>
            </p:cNvPr>
            <p:cNvSpPr/>
            <p:nvPr/>
          </p:nvSpPr>
          <p:spPr>
            <a:xfrm>
              <a:off x="4459266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7" name="Rectangle 606">
              <a:extLst>
                <a:ext uri="{FF2B5EF4-FFF2-40B4-BE49-F238E27FC236}">
                  <a16:creationId xmlns:a16="http://schemas.microsoft.com/office/drawing/2014/main" id="{FF0C1D88-7D40-4CFC-ABF9-559336AD0F49}"/>
                </a:ext>
              </a:extLst>
            </p:cNvPr>
            <p:cNvSpPr/>
            <p:nvPr/>
          </p:nvSpPr>
          <p:spPr>
            <a:xfrm>
              <a:off x="4872625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8" name="Rectangle 607">
              <a:extLst>
                <a:ext uri="{FF2B5EF4-FFF2-40B4-BE49-F238E27FC236}">
                  <a16:creationId xmlns:a16="http://schemas.microsoft.com/office/drawing/2014/main" id="{B50CF73C-B187-4C65-8105-940A83FC94D0}"/>
                </a:ext>
              </a:extLst>
            </p:cNvPr>
            <p:cNvSpPr/>
            <p:nvPr/>
          </p:nvSpPr>
          <p:spPr>
            <a:xfrm>
              <a:off x="4872625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9" name="Rectangle 608">
              <a:extLst>
                <a:ext uri="{FF2B5EF4-FFF2-40B4-BE49-F238E27FC236}">
                  <a16:creationId xmlns:a16="http://schemas.microsoft.com/office/drawing/2014/main" id="{1AB056E4-72F4-423C-81B3-91E21761ACF2}"/>
                </a:ext>
              </a:extLst>
            </p:cNvPr>
            <p:cNvSpPr/>
            <p:nvPr/>
          </p:nvSpPr>
          <p:spPr>
            <a:xfrm>
              <a:off x="4872625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0" name="Rectangle 609">
              <a:extLst>
                <a:ext uri="{FF2B5EF4-FFF2-40B4-BE49-F238E27FC236}">
                  <a16:creationId xmlns:a16="http://schemas.microsoft.com/office/drawing/2014/main" id="{D240CAE4-BDD3-4533-85A4-ECBCB5A723A3}"/>
                </a:ext>
              </a:extLst>
            </p:cNvPr>
            <p:cNvSpPr/>
            <p:nvPr/>
          </p:nvSpPr>
          <p:spPr>
            <a:xfrm>
              <a:off x="5285984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1" name="Rectangle 610">
              <a:extLst>
                <a:ext uri="{FF2B5EF4-FFF2-40B4-BE49-F238E27FC236}">
                  <a16:creationId xmlns:a16="http://schemas.microsoft.com/office/drawing/2014/main" id="{1068D94B-BBD6-45B2-A3C2-F3F2E5852ACE}"/>
                </a:ext>
              </a:extLst>
            </p:cNvPr>
            <p:cNvSpPr/>
            <p:nvPr/>
          </p:nvSpPr>
          <p:spPr>
            <a:xfrm>
              <a:off x="5285984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2" name="Rectangle 611">
              <a:extLst>
                <a:ext uri="{FF2B5EF4-FFF2-40B4-BE49-F238E27FC236}">
                  <a16:creationId xmlns:a16="http://schemas.microsoft.com/office/drawing/2014/main" id="{21FC0784-6A66-4832-9124-FC813553200D}"/>
                </a:ext>
              </a:extLst>
            </p:cNvPr>
            <p:cNvSpPr/>
            <p:nvPr/>
          </p:nvSpPr>
          <p:spPr>
            <a:xfrm>
              <a:off x="5285984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3" name="Rectangle 612">
              <a:extLst>
                <a:ext uri="{FF2B5EF4-FFF2-40B4-BE49-F238E27FC236}">
                  <a16:creationId xmlns:a16="http://schemas.microsoft.com/office/drawing/2014/main" id="{E5DCE9AF-CC95-4C66-B98A-0D551BA47A03}"/>
                </a:ext>
              </a:extLst>
            </p:cNvPr>
            <p:cNvSpPr/>
            <p:nvPr/>
          </p:nvSpPr>
          <p:spPr>
            <a:xfrm>
              <a:off x="1565753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4" name="Rectangle 613">
              <a:extLst>
                <a:ext uri="{FF2B5EF4-FFF2-40B4-BE49-F238E27FC236}">
                  <a16:creationId xmlns:a16="http://schemas.microsoft.com/office/drawing/2014/main" id="{632BC398-38B2-4A11-8E34-FB4C5A63A696}"/>
                </a:ext>
              </a:extLst>
            </p:cNvPr>
            <p:cNvSpPr/>
            <p:nvPr/>
          </p:nvSpPr>
          <p:spPr>
            <a:xfrm>
              <a:off x="1565753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5" name="Rectangle 614">
              <a:extLst>
                <a:ext uri="{FF2B5EF4-FFF2-40B4-BE49-F238E27FC236}">
                  <a16:creationId xmlns:a16="http://schemas.microsoft.com/office/drawing/2014/main" id="{30D968AF-3D46-4ECE-B0E5-BBD2C72A30D3}"/>
                </a:ext>
              </a:extLst>
            </p:cNvPr>
            <p:cNvSpPr/>
            <p:nvPr/>
          </p:nvSpPr>
          <p:spPr>
            <a:xfrm>
              <a:off x="1565753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6" name="Rectangle 615">
              <a:extLst>
                <a:ext uri="{FF2B5EF4-FFF2-40B4-BE49-F238E27FC236}">
                  <a16:creationId xmlns:a16="http://schemas.microsoft.com/office/drawing/2014/main" id="{292E9D52-6F11-422C-A3CD-CDEBAFE33CAC}"/>
                </a:ext>
              </a:extLst>
            </p:cNvPr>
            <p:cNvSpPr/>
            <p:nvPr/>
          </p:nvSpPr>
          <p:spPr>
            <a:xfrm>
              <a:off x="1979112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7" name="Rectangle 616">
              <a:extLst>
                <a:ext uri="{FF2B5EF4-FFF2-40B4-BE49-F238E27FC236}">
                  <a16:creationId xmlns:a16="http://schemas.microsoft.com/office/drawing/2014/main" id="{6C3C1567-43BC-47EE-867F-FF699B8933FB}"/>
                </a:ext>
              </a:extLst>
            </p:cNvPr>
            <p:cNvSpPr/>
            <p:nvPr/>
          </p:nvSpPr>
          <p:spPr>
            <a:xfrm>
              <a:off x="1979112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8" name="Rectangle 617">
              <a:extLst>
                <a:ext uri="{FF2B5EF4-FFF2-40B4-BE49-F238E27FC236}">
                  <a16:creationId xmlns:a16="http://schemas.microsoft.com/office/drawing/2014/main" id="{1C27DB47-A019-4053-A1B7-68D608D729BA}"/>
                </a:ext>
              </a:extLst>
            </p:cNvPr>
            <p:cNvSpPr/>
            <p:nvPr/>
          </p:nvSpPr>
          <p:spPr>
            <a:xfrm>
              <a:off x="1979112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9" name="Rectangle 618">
              <a:extLst>
                <a:ext uri="{FF2B5EF4-FFF2-40B4-BE49-F238E27FC236}">
                  <a16:creationId xmlns:a16="http://schemas.microsoft.com/office/drawing/2014/main" id="{B5698AC7-D354-468D-998D-A7BFADCD84D4}"/>
                </a:ext>
              </a:extLst>
            </p:cNvPr>
            <p:cNvSpPr/>
            <p:nvPr/>
          </p:nvSpPr>
          <p:spPr>
            <a:xfrm>
              <a:off x="2392471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20" name="Rectangle 619">
              <a:extLst>
                <a:ext uri="{FF2B5EF4-FFF2-40B4-BE49-F238E27FC236}">
                  <a16:creationId xmlns:a16="http://schemas.microsoft.com/office/drawing/2014/main" id="{0268FDB0-84BA-4517-ACDC-C872E28B4579}"/>
                </a:ext>
              </a:extLst>
            </p:cNvPr>
            <p:cNvSpPr/>
            <p:nvPr/>
          </p:nvSpPr>
          <p:spPr>
            <a:xfrm>
              <a:off x="2392471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21" name="Rectangle 620">
              <a:extLst>
                <a:ext uri="{FF2B5EF4-FFF2-40B4-BE49-F238E27FC236}">
                  <a16:creationId xmlns:a16="http://schemas.microsoft.com/office/drawing/2014/main" id="{4B0A3685-4415-46B1-B6CE-899C70300191}"/>
                </a:ext>
              </a:extLst>
            </p:cNvPr>
            <p:cNvSpPr/>
            <p:nvPr/>
          </p:nvSpPr>
          <p:spPr>
            <a:xfrm>
              <a:off x="2392471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22" name="Rectangle 621">
              <a:extLst>
                <a:ext uri="{FF2B5EF4-FFF2-40B4-BE49-F238E27FC236}">
                  <a16:creationId xmlns:a16="http://schemas.microsoft.com/office/drawing/2014/main" id="{4D4CD93F-9315-424A-8626-7028EABFA48B}"/>
                </a:ext>
              </a:extLst>
            </p:cNvPr>
            <p:cNvSpPr/>
            <p:nvPr/>
          </p:nvSpPr>
          <p:spPr>
            <a:xfrm>
              <a:off x="2805830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23" name="Rectangle 622">
              <a:extLst>
                <a:ext uri="{FF2B5EF4-FFF2-40B4-BE49-F238E27FC236}">
                  <a16:creationId xmlns:a16="http://schemas.microsoft.com/office/drawing/2014/main" id="{6F951478-EBF4-40EB-B5F3-38588ED9C1B4}"/>
                </a:ext>
              </a:extLst>
            </p:cNvPr>
            <p:cNvSpPr/>
            <p:nvPr/>
          </p:nvSpPr>
          <p:spPr>
            <a:xfrm>
              <a:off x="2805830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24" name="Rectangle 623">
              <a:extLst>
                <a:ext uri="{FF2B5EF4-FFF2-40B4-BE49-F238E27FC236}">
                  <a16:creationId xmlns:a16="http://schemas.microsoft.com/office/drawing/2014/main" id="{8DECB6BC-9E1A-4391-9341-383B5C26195B}"/>
                </a:ext>
              </a:extLst>
            </p:cNvPr>
            <p:cNvSpPr/>
            <p:nvPr/>
          </p:nvSpPr>
          <p:spPr>
            <a:xfrm>
              <a:off x="2805830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25" name="Rectangle 624">
              <a:extLst>
                <a:ext uri="{FF2B5EF4-FFF2-40B4-BE49-F238E27FC236}">
                  <a16:creationId xmlns:a16="http://schemas.microsoft.com/office/drawing/2014/main" id="{FE20BA2C-5B2D-40BE-B62B-9EC2E0DA14F4}"/>
                </a:ext>
              </a:extLst>
            </p:cNvPr>
            <p:cNvSpPr/>
            <p:nvPr/>
          </p:nvSpPr>
          <p:spPr>
            <a:xfrm>
              <a:off x="3219189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26" name="Rectangle 625">
              <a:extLst>
                <a:ext uri="{FF2B5EF4-FFF2-40B4-BE49-F238E27FC236}">
                  <a16:creationId xmlns:a16="http://schemas.microsoft.com/office/drawing/2014/main" id="{7CE0597E-2A43-458D-9A3F-751423B98151}"/>
                </a:ext>
              </a:extLst>
            </p:cNvPr>
            <p:cNvSpPr/>
            <p:nvPr/>
          </p:nvSpPr>
          <p:spPr>
            <a:xfrm>
              <a:off x="3219189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27" name="Rectangle 626">
              <a:extLst>
                <a:ext uri="{FF2B5EF4-FFF2-40B4-BE49-F238E27FC236}">
                  <a16:creationId xmlns:a16="http://schemas.microsoft.com/office/drawing/2014/main" id="{FC302D91-1DD8-4638-8A9E-E9C7BA63D775}"/>
                </a:ext>
              </a:extLst>
            </p:cNvPr>
            <p:cNvSpPr/>
            <p:nvPr/>
          </p:nvSpPr>
          <p:spPr>
            <a:xfrm>
              <a:off x="3219189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28" name="Rectangle 627">
              <a:extLst>
                <a:ext uri="{FF2B5EF4-FFF2-40B4-BE49-F238E27FC236}">
                  <a16:creationId xmlns:a16="http://schemas.microsoft.com/office/drawing/2014/main" id="{B4A2E2FA-03D6-4FA8-9E87-80FC78281727}"/>
                </a:ext>
              </a:extLst>
            </p:cNvPr>
            <p:cNvSpPr/>
            <p:nvPr/>
          </p:nvSpPr>
          <p:spPr>
            <a:xfrm>
              <a:off x="3632548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29" name="Rectangle 628">
              <a:extLst>
                <a:ext uri="{FF2B5EF4-FFF2-40B4-BE49-F238E27FC236}">
                  <a16:creationId xmlns:a16="http://schemas.microsoft.com/office/drawing/2014/main" id="{F38D442D-8B12-4ABC-95C7-B371F1E45417}"/>
                </a:ext>
              </a:extLst>
            </p:cNvPr>
            <p:cNvSpPr/>
            <p:nvPr/>
          </p:nvSpPr>
          <p:spPr>
            <a:xfrm>
              <a:off x="3632548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30" name="Rectangle 629">
              <a:extLst>
                <a:ext uri="{FF2B5EF4-FFF2-40B4-BE49-F238E27FC236}">
                  <a16:creationId xmlns:a16="http://schemas.microsoft.com/office/drawing/2014/main" id="{517E1B25-EC3A-44C5-BCBB-C9EA1379EDA2}"/>
                </a:ext>
              </a:extLst>
            </p:cNvPr>
            <p:cNvSpPr/>
            <p:nvPr/>
          </p:nvSpPr>
          <p:spPr>
            <a:xfrm>
              <a:off x="3632548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31" name="Rectangle 630">
              <a:extLst>
                <a:ext uri="{FF2B5EF4-FFF2-40B4-BE49-F238E27FC236}">
                  <a16:creationId xmlns:a16="http://schemas.microsoft.com/office/drawing/2014/main" id="{FFD48F6B-A81D-4A71-9FF5-ADB1CA14C3CB}"/>
                </a:ext>
              </a:extLst>
            </p:cNvPr>
            <p:cNvSpPr/>
            <p:nvPr/>
          </p:nvSpPr>
          <p:spPr>
            <a:xfrm>
              <a:off x="4045907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32" name="Rectangle 631">
              <a:extLst>
                <a:ext uri="{FF2B5EF4-FFF2-40B4-BE49-F238E27FC236}">
                  <a16:creationId xmlns:a16="http://schemas.microsoft.com/office/drawing/2014/main" id="{8F050187-5D72-408A-B7B6-B5F2FD364888}"/>
                </a:ext>
              </a:extLst>
            </p:cNvPr>
            <p:cNvSpPr/>
            <p:nvPr/>
          </p:nvSpPr>
          <p:spPr>
            <a:xfrm>
              <a:off x="4045907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33" name="Rectangle 632">
              <a:extLst>
                <a:ext uri="{FF2B5EF4-FFF2-40B4-BE49-F238E27FC236}">
                  <a16:creationId xmlns:a16="http://schemas.microsoft.com/office/drawing/2014/main" id="{8D131DD2-FA89-4E05-8CA2-BA9C28C4CF81}"/>
                </a:ext>
              </a:extLst>
            </p:cNvPr>
            <p:cNvSpPr/>
            <p:nvPr/>
          </p:nvSpPr>
          <p:spPr>
            <a:xfrm>
              <a:off x="4045907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34" name="Rectangle 633">
              <a:extLst>
                <a:ext uri="{FF2B5EF4-FFF2-40B4-BE49-F238E27FC236}">
                  <a16:creationId xmlns:a16="http://schemas.microsoft.com/office/drawing/2014/main" id="{B1891CB5-AB55-422D-9467-44D7FB06254D}"/>
                </a:ext>
              </a:extLst>
            </p:cNvPr>
            <p:cNvSpPr/>
            <p:nvPr/>
          </p:nvSpPr>
          <p:spPr>
            <a:xfrm>
              <a:off x="4459266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35" name="Rectangle 634">
              <a:extLst>
                <a:ext uri="{FF2B5EF4-FFF2-40B4-BE49-F238E27FC236}">
                  <a16:creationId xmlns:a16="http://schemas.microsoft.com/office/drawing/2014/main" id="{BA8861AF-4128-4F22-8172-550E30F87CA7}"/>
                </a:ext>
              </a:extLst>
            </p:cNvPr>
            <p:cNvSpPr/>
            <p:nvPr/>
          </p:nvSpPr>
          <p:spPr>
            <a:xfrm>
              <a:off x="4459266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36" name="Rectangle 635">
              <a:extLst>
                <a:ext uri="{FF2B5EF4-FFF2-40B4-BE49-F238E27FC236}">
                  <a16:creationId xmlns:a16="http://schemas.microsoft.com/office/drawing/2014/main" id="{6F6745CB-1C6D-41BF-855C-D5CD2BC56B33}"/>
                </a:ext>
              </a:extLst>
            </p:cNvPr>
            <p:cNvSpPr/>
            <p:nvPr/>
          </p:nvSpPr>
          <p:spPr>
            <a:xfrm>
              <a:off x="4459266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37" name="Rectangle 636">
              <a:extLst>
                <a:ext uri="{FF2B5EF4-FFF2-40B4-BE49-F238E27FC236}">
                  <a16:creationId xmlns:a16="http://schemas.microsoft.com/office/drawing/2014/main" id="{AA9B94AF-6687-4145-8C90-80FA1068B328}"/>
                </a:ext>
              </a:extLst>
            </p:cNvPr>
            <p:cNvSpPr/>
            <p:nvPr/>
          </p:nvSpPr>
          <p:spPr>
            <a:xfrm>
              <a:off x="4872625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38" name="Rectangle 637">
              <a:extLst>
                <a:ext uri="{FF2B5EF4-FFF2-40B4-BE49-F238E27FC236}">
                  <a16:creationId xmlns:a16="http://schemas.microsoft.com/office/drawing/2014/main" id="{5F53B249-0ABC-4A8E-90FD-E8B58D9C7AF9}"/>
                </a:ext>
              </a:extLst>
            </p:cNvPr>
            <p:cNvSpPr/>
            <p:nvPr/>
          </p:nvSpPr>
          <p:spPr>
            <a:xfrm>
              <a:off x="4872625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39" name="Rectangle 638">
              <a:extLst>
                <a:ext uri="{FF2B5EF4-FFF2-40B4-BE49-F238E27FC236}">
                  <a16:creationId xmlns:a16="http://schemas.microsoft.com/office/drawing/2014/main" id="{70837455-9098-4C48-9F45-A3A250479C44}"/>
                </a:ext>
              </a:extLst>
            </p:cNvPr>
            <p:cNvSpPr/>
            <p:nvPr/>
          </p:nvSpPr>
          <p:spPr>
            <a:xfrm>
              <a:off x="4872625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40" name="Rectangle 639">
              <a:extLst>
                <a:ext uri="{FF2B5EF4-FFF2-40B4-BE49-F238E27FC236}">
                  <a16:creationId xmlns:a16="http://schemas.microsoft.com/office/drawing/2014/main" id="{515CDCBD-5F22-4297-AD4C-589724843604}"/>
                </a:ext>
              </a:extLst>
            </p:cNvPr>
            <p:cNvSpPr/>
            <p:nvPr/>
          </p:nvSpPr>
          <p:spPr>
            <a:xfrm>
              <a:off x="5285984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41" name="Rectangle 640">
              <a:extLst>
                <a:ext uri="{FF2B5EF4-FFF2-40B4-BE49-F238E27FC236}">
                  <a16:creationId xmlns:a16="http://schemas.microsoft.com/office/drawing/2014/main" id="{00F522AC-EA10-48A8-B0D3-B5B48960DA68}"/>
                </a:ext>
              </a:extLst>
            </p:cNvPr>
            <p:cNvSpPr/>
            <p:nvPr/>
          </p:nvSpPr>
          <p:spPr>
            <a:xfrm>
              <a:off x="5285984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42" name="Rectangle 641">
              <a:extLst>
                <a:ext uri="{FF2B5EF4-FFF2-40B4-BE49-F238E27FC236}">
                  <a16:creationId xmlns:a16="http://schemas.microsoft.com/office/drawing/2014/main" id="{9EAC8B0A-A47E-4445-8802-D2148381DB76}"/>
                </a:ext>
              </a:extLst>
            </p:cNvPr>
            <p:cNvSpPr/>
            <p:nvPr/>
          </p:nvSpPr>
          <p:spPr>
            <a:xfrm>
              <a:off x="5285984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43" name="Rectangle 642">
              <a:extLst>
                <a:ext uri="{FF2B5EF4-FFF2-40B4-BE49-F238E27FC236}">
                  <a16:creationId xmlns:a16="http://schemas.microsoft.com/office/drawing/2014/main" id="{F1EA88EF-0181-467E-BF59-F5889464462B}"/>
                </a:ext>
              </a:extLst>
            </p:cNvPr>
            <p:cNvSpPr/>
            <p:nvPr/>
          </p:nvSpPr>
          <p:spPr>
            <a:xfrm>
              <a:off x="1565753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44" name="Rectangle 643">
              <a:extLst>
                <a:ext uri="{FF2B5EF4-FFF2-40B4-BE49-F238E27FC236}">
                  <a16:creationId xmlns:a16="http://schemas.microsoft.com/office/drawing/2014/main" id="{6FE89142-4CD0-4173-9A3E-06BACA1A6393}"/>
                </a:ext>
              </a:extLst>
            </p:cNvPr>
            <p:cNvSpPr/>
            <p:nvPr/>
          </p:nvSpPr>
          <p:spPr>
            <a:xfrm>
              <a:off x="1565753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45" name="Rectangle 644">
              <a:extLst>
                <a:ext uri="{FF2B5EF4-FFF2-40B4-BE49-F238E27FC236}">
                  <a16:creationId xmlns:a16="http://schemas.microsoft.com/office/drawing/2014/main" id="{FBCD91AC-DCB1-4819-A724-F339794709CD}"/>
                </a:ext>
              </a:extLst>
            </p:cNvPr>
            <p:cNvSpPr/>
            <p:nvPr/>
          </p:nvSpPr>
          <p:spPr>
            <a:xfrm>
              <a:off x="1565753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46" name="Rectangle 645">
              <a:extLst>
                <a:ext uri="{FF2B5EF4-FFF2-40B4-BE49-F238E27FC236}">
                  <a16:creationId xmlns:a16="http://schemas.microsoft.com/office/drawing/2014/main" id="{AD7975FA-AAE9-4A00-91AD-84C4FD693AB4}"/>
                </a:ext>
              </a:extLst>
            </p:cNvPr>
            <p:cNvSpPr/>
            <p:nvPr/>
          </p:nvSpPr>
          <p:spPr>
            <a:xfrm>
              <a:off x="1979112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47" name="Rectangle 646">
              <a:extLst>
                <a:ext uri="{FF2B5EF4-FFF2-40B4-BE49-F238E27FC236}">
                  <a16:creationId xmlns:a16="http://schemas.microsoft.com/office/drawing/2014/main" id="{B2296B00-69AF-4495-89E5-4B1BD3EF406B}"/>
                </a:ext>
              </a:extLst>
            </p:cNvPr>
            <p:cNvSpPr/>
            <p:nvPr/>
          </p:nvSpPr>
          <p:spPr>
            <a:xfrm>
              <a:off x="1979112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48" name="Rectangle 647">
              <a:extLst>
                <a:ext uri="{FF2B5EF4-FFF2-40B4-BE49-F238E27FC236}">
                  <a16:creationId xmlns:a16="http://schemas.microsoft.com/office/drawing/2014/main" id="{6525D94D-61D5-4A2B-BE6F-3C1044A53420}"/>
                </a:ext>
              </a:extLst>
            </p:cNvPr>
            <p:cNvSpPr/>
            <p:nvPr/>
          </p:nvSpPr>
          <p:spPr>
            <a:xfrm>
              <a:off x="1979112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49" name="Rectangle 648">
              <a:extLst>
                <a:ext uri="{FF2B5EF4-FFF2-40B4-BE49-F238E27FC236}">
                  <a16:creationId xmlns:a16="http://schemas.microsoft.com/office/drawing/2014/main" id="{45A1D6D6-6F53-4672-BBB7-C95BC7DD9200}"/>
                </a:ext>
              </a:extLst>
            </p:cNvPr>
            <p:cNvSpPr/>
            <p:nvPr/>
          </p:nvSpPr>
          <p:spPr>
            <a:xfrm>
              <a:off x="2392471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0" name="Rectangle 649">
              <a:extLst>
                <a:ext uri="{FF2B5EF4-FFF2-40B4-BE49-F238E27FC236}">
                  <a16:creationId xmlns:a16="http://schemas.microsoft.com/office/drawing/2014/main" id="{43AEE993-13FC-4699-BF90-4DA096F8C8A8}"/>
                </a:ext>
              </a:extLst>
            </p:cNvPr>
            <p:cNvSpPr/>
            <p:nvPr/>
          </p:nvSpPr>
          <p:spPr>
            <a:xfrm>
              <a:off x="2392471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1" name="Rectangle 650">
              <a:extLst>
                <a:ext uri="{FF2B5EF4-FFF2-40B4-BE49-F238E27FC236}">
                  <a16:creationId xmlns:a16="http://schemas.microsoft.com/office/drawing/2014/main" id="{2571EBBD-0DAD-4012-9BE6-61BB800726B7}"/>
                </a:ext>
              </a:extLst>
            </p:cNvPr>
            <p:cNvSpPr/>
            <p:nvPr/>
          </p:nvSpPr>
          <p:spPr>
            <a:xfrm>
              <a:off x="2392471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2" name="Rectangle 651">
              <a:extLst>
                <a:ext uri="{FF2B5EF4-FFF2-40B4-BE49-F238E27FC236}">
                  <a16:creationId xmlns:a16="http://schemas.microsoft.com/office/drawing/2014/main" id="{520E0002-8EE3-48EA-A547-E8C21A03D70E}"/>
                </a:ext>
              </a:extLst>
            </p:cNvPr>
            <p:cNvSpPr/>
            <p:nvPr/>
          </p:nvSpPr>
          <p:spPr>
            <a:xfrm>
              <a:off x="2805830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3" name="Rectangle 652">
              <a:extLst>
                <a:ext uri="{FF2B5EF4-FFF2-40B4-BE49-F238E27FC236}">
                  <a16:creationId xmlns:a16="http://schemas.microsoft.com/office/drawing/2014/main" id="{BDF63265-C727-48AE-919A-DA87EF3FDFA4}"/>
                </a:ext>
              </a:extLst>
            </p:cNvPr>
            <p:cNvSpPr/>
            <p:nvPr/>
          </p:nvSpPr>
          <p:spPr>
            <a:xfrm>
              <a:off x="2805830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4" name="Rectangle 653">
              <a:extLst>
                <a:ext uri="{FF2B5EF4-FFF2-40B4-BE49-F238E27FC236}">
                  <a16:creationId xmlns:a16="http://schemas.microsoft.com/office/drawing/2014/main" id="{CDDC0DFD-C645-4DAE-B594-8A68D372619D}"/>
                </a:ext>
              </a:extLst>
            </p:cNvPr>
            <p:cNvSpPr/>
            <p:nvPr/>
          </p:nvSpPr>
          <p:spPr>
            <a:xfrm>
              <a:off x="2805830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5" name="Rectangle 654">
              <a:extLst>
                <a:ext uri="{FF2B5EF4-FFF2-40B4-BE49-F238E27FC236}">
                  <a16:creationId xmlns:a16="http://schemas.microsoft.com/office/drawing/2014/main" id="{7C6A4E03-1892-49C0-A685-52CAAD39F4D2}"/>
                </a:ext>
              </a:extLst>
            </p:cNvPr>
            <p:cNvSpPr/>
            <p:nvPr/>
          </p:nvSpPr>
          <p:spPr>
            <a:xfrm>
              <a:off x="3219189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6" name="Rectangle 655">
              <a:extLst>
                <a:ext uri="{FF2B5EF4-FFF2-40B4-BE49-F238E27FC236}">
                  <a16:creationId xmlns:a16="http://schemas.microsoft.com/office/drawing/2014/main" id="{0AECEEB4-2839-41AA-805D-FD0F7F350486}"/>
                </a:ext>
              </a:extLst>
            </p:cNvPr>
            <p:cNvSpPr/>
            <p:nvPr/>
          </p:nvSpPr>
          <p:spPr>
            <a:xfrm>
              <a:off x="3219189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7" name="Rectangle 656">
              <a:extLst>
                <a:ext uri="{FF2B5EF4-FFF2-40B4-BE49-F238E27FC236}">
                  <a16:creationId xmlns:a16="http://schemas.microsoft.com/office/drawing/2014/main" id="{F242D6BA-87E9-454B-BF5F-2FD871FABC9B}"/>
                </a:ext>
              </a:extLst>
            </p:cNvPr>
            <p:cNvSpPr/>
            <p:nvPr/>
          </p:nvSpPr>
          <p:spPr>
            <a:xfrm>
              <a:off x="3219189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8" name="Rectangle 657">
              <a:extLst>
                <a:ext uri="{FF2B5EF4-FFF2-40B4-BE49-F238E27FC236}">
                  <a16:creationId xmlns:a16="http://schemas.microsoft.com/office/drawing/2014/main" id="{9E378318-309B-47FF-BA25-EB139DC77B60}"/>
                </a:ext>
              </a:extLst>
            </p:cNvPr>
            <p:cNvSpPr/>
            <p:nvPr/>
          </p:nvSpPr>
          <p:spPr>
            <a:xfrm>
              <a:off x="3632548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9" name="Rectangle 658">
              <a:extLst>
                <a:ext uri="{FF2B5EF4-FFF2-40B4-BE49-F238E27FC236}">
                  <a16:creationId xmlns:a16="http://schemas.microsoft.com/office/drawing/2014/main" id="{D89B78C0-45EE-4206-99A0-949436F5406E}"/>
                </a:ext>
              </a:extLst>
            </p:cNvPr>
            <p:cNvSpPr/>
            <p:nvPr/>
          </p:nvSpPr>
          <p:spPr>
            <a:xfrm>
              <a:off x="3632548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0" name="Rectangle 659">
              <a:extLst>
                <a:ext uri="{FF2B5EF4-FFF2-40B4-BE49-F238E27FC236}">
                  <a16:creationId xmlns:a16="http://schemas.microsoft.com/office/drawing/2014/main" id="{3D5A9003-B3D7-4DA5-8E83-DC35A08EAC0C}"/>
                </a:ext>
              </a:extLst>
            </p:cNvPr>
            <p:cNvSpPr/>
            <p:nvPr/>
          </p:nvSpPr>
          <p:spPr>
            <a:xfrm>
              <a:off x="3632548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1" name="Rectangle 660">
              <a:extLst>
                <a:ext uri="{FF2B5EF4-FFF2-40B4-BE49-F238E27FC236}">
                  <a16:creationId xmlns:a16="http://schemas.microsoft.com/office/drawing/2014/main" id="{46DC611B-5B50-480F-9B89-628A5C34901C}"/>
                </a:ext>
              </a:extLst>
            </p:cNvPr>
            <p:cNvSpPr/>
            <p:nvPr/>
          </p:nvSpPr>
          <p:spPr>
            <a:xfrm>
              <a:off x="4045907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2" name="Rectangle 661">
              <a:extLst>
                <a:ext uri="{FF2B5EF4-FFF2-40B4-BE49-F238E27FC236}">
                  <a16:creationId xmlns:a16="http://schemas.microsoft.com/office/drawing/2014/main" id="{260DDF86-70D5-4859-B8DF-765884F71E47}"/>
                </a:ext>
              </a:extLst>
            </p:cNvPr>
            <p:cNvSpPr/>
            <p:nvPr/>
          </p:nvSpPr>
          <p:spPr>
            <a:xfrm>
              <a:off x="4045907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3" name="Rectangle 662">
              <a:extLst>
                <a:ext uri="{FF2B5EF4-FFF2-40B4-BE49-F238E27FC236}">
                  <a16:creationId xmlns:a16="http://schemas.microsoft.com/office/drawing/2014/main" id="{C828A19F-BCB9-4313-9C5F-947BED01D5E1}"/>
                </a:ext>
              </a:extLst>
            </p:cNvPr>
            <p:cNvSpPr/>
            <p:nvPr/>
          </p:nvSpPr>
          <p:spPr>
            <a:xfrm>
              <a:off x="4045907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4" name="Rectangle 663">
              <a:extLst>
                <a:ext uri="{FF2B5EF4-FFF2-40B4-BE49-F238E27FC236}">
                  <a16:creationId xmlns:a16="http://schemas.microsoft.com/office/drawing/2014/main" id="{A8530516-561B-4B7E-9715-64F65FD69921}"/>
                </a:ext>
              </a:extLst>
            </p:cNvPr>
            <p:cNvSpPr/>
            <p:nvPr/>
          </p:nvSpPr>
          <p:spPr>
            <a:xfrm>
              <a:off x="4459266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5" name="Rectangle 664">
              <a:extLst>
                <a:ext uri="{FF2B5EF4-FFF2-40B4-BE49-F238E27FC236}">
                  <a16:creationId xmlns:a16="http://schemas.microsoft.com/office/drawing/2014/main" id="{031C6D2E-CA07-41D0-BD00-DC48F1B8227B}"/>
                </a:ext>
              </a:extLst>
            </p:cNvPr>
            <p:cNvSpPr/>
            <p:nvPr/>
          </p:nvSpPr>
          <p:spPr>
            <a:xfrm>
              <a:off x="4459266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6" name="Rectangle 665">
              <a:extLst>
                <a:ext uri="{FF2B5EF4-FFF2-40B4-BE49-F238E27FC236}">
                  <a16:creationId xmlns:a16="http://schemas.microsoft.com/office/drawing/2014/main" id="{5FF10FE2-725D-420F-8CD2-9E5E4081ADB6}"/>
                </a:ext>
              </a:extLst>
            </p:cNvPr>
            <p:cNvSpPr/>
            <p:nvPr/>
          </p:nvSpPr>
          <p:spPr>
            <a:xfrm>
              <a:off x="4459266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7" name="Rectangle 666">
              <a:extLst>
                <a:ext uri="{FF2B5EF4-FFF2-40B4-BE49-F238E27FC236}">
                  <a16:creationId xmlns:a16="http://schemas.microsoft.com/office/drawing/2014/main" id="{0A233291-083F-4080-A436-93264E00AC2B}"/>
                </a:ext>
              </a:extLst>
            </p:cNvPr>
            <p:cNvSpPr/>
            <p:nvPr/>
          </p:nvSpPr>
          <p:spPr>
            <a:xfrm>
              <a:off x="4872625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8" name="Rectangle 667">
              <a:extLst>
                <a:ext uri="{FF2B5EF4-FFF2-40B4-BE49-F238E27FC236}">
                  <a16:creationId xmlns:a16="http://schemas.microsoft.com/office/drawing/2014/main" id="{C545BC05-0EF8-4499-A5C6-7252B0243C5B}"/>
                </a:ext>
              </a:extLst>
            </p:cNvPr>
            <p:cNvSpPr/>
            <p:nvPr/>
          </p:nvSpPr>
          <p:spPr>
            <a:xfrm>
              <a:off x="4872625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9" name="Rectangle 668">
              <a:extLst>
                <a:ext uri="{FF2B5EF4-FFF2-40B4-BE49-F238E27FC236}">
                  <a16:creationId xmlns:a16="http://schemas.microsoft.com/office/drawing/2014/main" id="{38F72B49-5A6E-4A62-B7DF-7D7DBB958F81}"/>
                </a:ext>
              </a:extLst>
            </p:cNvPr>
            <p:cNvSpPr/>
            <p:nvPr/>
          </p:nvSpPr>
          <p:spPr>
            <a:xfrm>
              <a:off x="4872625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0" name="Rectangle 669">
              <a:extLst>
                <a:ext uri="{FF2B5EF4-FFF2-40B4-BE49-F238E27FC236}">
                  <a16:creationId xmlns:a16="http://schemas.microsoft.com/office/drawing/2014/main" id="{9FC53A1B-0B63-4204-9439-F0E196825630}"/>
                </a:ext>
              </a:extLst>
            </p:cNvPr>
            <p:cNvSpPr/>
            <p:nvPr/>
          </p:nvSpPr>
          <p:spPr>
            <a:xfrm>
              <a:off x="5285984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1" name="Rectangle 670">
              <a:extLst>
                <a:ext uri="{FF2B5EF4-FFF2-40B4-BE49-F238E27FC236}">
                  <a16:creationId xmlns:a16="http://schemas.microsoft.com/office/drawing/2014/main" id="{5F1309F2-FE6B-400C-A62E-16D9D1F592BB}"/>
                </a:ext>
              </a:extLst>
            </p:cNvPr>
            <p:cNvSpPr/>
            <p:nvPr/>
          </p:nvSpPr>
          <p:spPr>
            <a:xfrm>
              <a:off x="5285984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2" name="Rectangle 671">
              <a:extLst>
                <a:ext uri="{FF2B5EF4-FFF2-40B4-BE49-F238E27FC236}">
                  <a16:creationId xmlns:a16="http://schemas.microsoft.com/office/drawing/2014/main" id="{27ED46C6-A27B-4DDB-A9ED-33AD0532CFDB}"/>
                </a:ext>
              </a:extLst>
            </p:cNvPr>
            <p:cNvSpPr/>
            <p:nvPr/>
          </p:nvSpPr>
          <p:spPr>
            <a:xfrm>
              <a:off x="5285984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3" name="Rectangle 672">
              <a:extLst>
                <a:ext uri="{FF2B5EF4-FFF2-40B4-BE49-F238E27FC236}">
                  <a16:creationId xmlns:a16="http://schemas.microsoft.com/office/drawing/2014/main" id="{A49AD348-04B5-4D67-9B99-8D90E18FA8F7}"/>
                </a:ext>
              </a:extLst>
            </p:cNvPr>
            <p:cNvSpPr/>
            <p:nvPr/>
          </p:nvSpPr>
          <p:spPr>
            <a:xfrm>
              <a:off x="1565753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4" name="Rectangle 673">
              <a:extLst>
                <a:ext uri="{FF2B5EF4-FFF2-40B4-BE49-F238E27FC236}">
                  <a16:creationId xmlns:a16="http://schemas.microsoft.com/office/drawing/2014/main" id="{8DDD182F-AB37-4402-986C-6C03C9E63762}"/>
                </a:ext>
              </a:extLst>
            </p:cNvPr>
            <p:cNvSpPr/>
            <p:nvPr/>
          </p:nvSpPr>
          <p:spPr>
            <a:xfrm>
              <a:off x="1979112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5" name="Rectangle 674">
              <a:extLst>
                <a:ext uri="{FF2B5EF4-FFF2-40B4-BE49-F238E27FC236}">
                  <a16:creationId xmlns:a16="http://schemas.microsoft.com/office/drawing/2014/main" id="{3E93ACF9-9C42-49A0-BDCF-9C1D6E1E2684}"/>
                </a:ext>
              </a:extLst>
            </p:cNvPr>
            <p:cNvSpPr/>
            <p:nvPr/>
          </p:nvSpPr>
          <p:spPr>
            <a:xfrm>
              <a:off x="2392471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6" name="Rectangle 675">
              <a:extLst>
                <a:ext uri="{FF2B5EF4-FFF2-40B4-BE49-F238E27FC236}">
                  <a16:creationId xmlns:a16="http://schemas.microsoft.com/office/drawing/2014/main" id="{1BE4FB3B-7339-42CA-A880-2E3F4FC83EC9}"/>
                </a:ext>
              </a:extLst>
            </p:cNvPr>
            <p:cNvSpPr/>
            <p:nvPr/>
          </p:nvSpPr>
          <p:spPr>
            <a:xfrm>
              <a:off x="2805830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7" name="Rectangle 676">
              <a:extLst>
                <a:ext uri="{FF2B5EF4-FFF2-40B4-BE49-F238E27FC236}">
                  <a16:creationId xmlns:a16="http://schemas.microsoft.com/office/drawing/2014/main" id="{312DA77B-9A9E-4F40-8688-92096EDCAFC2}"/>
                </a:ext>
              </a:extLst>
            </p:cNvPr>
            <p:cNvSpPr/>
            <p:nvPr/>
          </p:nvSpPr>
          <p:spPr>
            <a:xfrm>
              <a:off x="3219189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8" name="Rectangle 677">
              <a:extLst>
                <a:ext uri="{FF2B5EF4-FFF2-40B4-BE49-F238E27FC236}">
                  <a16:creationId xmlns:a16="http://schemas.microsoft.com/office/drawing/2014/main" id="{F58E937B-D5F2-4525-9F42-40B2B566E120}"/>
                </a:ext>
              </a:extLst>
            </p:cNvPr>
            <p:cNvSpPr/>
            <p:nvPr/>
          </p:nvSpPr>
          <p:spPr>
            <a:xfrm>
              <a:off x="3632548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9" name="Rectangle 678">
              <a:extLst>
                <a:ext uri="{FF2B5EF4-FFF2-40B4-BE49-F238E27FC236}">
                  <a16:creationId xmlns:a16="http://schemas.microsoft.com/office/drawing/2014/main" id="{FAE23876-1B7B-40DD-9035-ED06E9917368}"/>
                </a:ext>
              </a:extLst>
            </p:cNvPr>
            <p:cNvSpPr/>
            <p:nvPr/>
          </p:nvSpPr>
          <p:spPr>
            <a:xfrm>
              <a:off x="4045907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80" name="Rectangle 679">
              <a:extLst>
                <a:ext uri="{FF2B5EF4-FFF2-40B4-BE49-F238E27FC236}">
                  <a16:creationId xmlns:a16="http://schemas.microsoft.com/office/drawing/2014/main" id="{030E2B93-6F71-47D5-9192-B6BA8CF43055}"/>
                </a:ext>
              </a:extLst>
            </p:cNvPr>
            <p:cNvSpPr/>
            <p:nvPr/>
          </p:nvSpPr>
          <p:spPr>
            <a:xfrm>
              <a:off x="4476044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81" name="Rectangle 680">
              <a:extLst>
                <a:ext uri="{FF2B5EF4-FFF2-40B4-BE49-F238E27FC236}">
                  <a16:creationId xmlns:a16="http://schemas.microsoft.com/office/drawing/2014/main" id="{923AF9B6-C7B1-4331-BB3B-D68877B1FC3E}"/>
                </a:ext>
              </a:extLst>
            </p:cNvPr>
            <p:cNvSpPr/>
            <p:nvPr/>
          </p:nvSpPr>
          <p:spPr>
            <a:xfrm>
              <a:off x="4872625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82" name="Rectangle 681">
              <a:extLst>
                <a:ext uri="{FF2B5EF4-FFF2-40B4-BE49-F238E27FC236}">
                  <a16:creationId xmlns:a16="http://schemas.microsoft.com/office/drawing/2014/main" id="{A8ABD32B-7073-456C-9A93-9738D9646B50}"/>
                </a:ext>
              </a:extLst>
            </p:cNvPr>
            <p:cNvSpPr/>
            <p:nvPr/>
          </p:nvSpPr>
          <p:spPr>
            <a:xfrm>
              <a:off x="5285984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83" name="TextBox 682">
              <a:extLst>
                <a:ext uri="{FF2B5EF4-FFF2-40B4-BE49-F238E27FC236}">
                  <a16:creationId xmlns:a16="http://schemas.microsoft.com/office/drawing/2014/main" id="{EEE02CB5-95BB-426E-BF64-84242877D0EA}"/>
                </a:ext>
              </a:extLst>
            </p:cNvPr>
            <p:cNvSpPr txBox="1"/>
            <p:nvPr/>
          </p:nvSpPr>
          <p:spPr>
            <a:xfrm>
              <a:off x="1079418" y="1771089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1</a:t>
              </a:r>
            </a:p>
          </p:txBody>
        </p:sp>
        <p:sp>
          <p:nvSpPr>
            <p:cNvPr id="684" name="TextBox 683">
              <a:extLst>
                <a:ext uri="{FF2B5EF4-FFF2-40B4-BE49-F238E27FC236}">
                  <a16:creationId xmlns:a16="http://schemas.microsoft.com/office/drawing/2014/main" id="{581C5A01-D09E-43B8-876E-462E6242977C}"/>
                </a:ext>
              </a:extLst>
            </p:cNvPr>
            <p:cNvSpPr txBox="1"/>
            <p:nvPr/>
          </p:nvSpPr>
          <p:spPr>
            <a:xfrm>
              <a:off x="1079417" y="2171918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2</a:t>
              </a:r>
            </a:p>
          </p:txBody>
        </p:sp>
        <p:sp>
          <p:nvSpPr>
            <p:cNvPr id="685" name="TextBox 684">
              <a:extLst>
                <a:ext uri="{FF2B5EF4-FFF2-40B4-BE49-F238E27FC236}">
                  <a16:creationId xmlns:a16="http://schemas.microsoft.com/office/drawing/2014/main" id="{7F6178A0-0258-424F-8153-07E350223F97}"/>
                </a:ext>
              </a:extLst>
            </p:cNvPr>
            <p:cNvSpPr txBox="1"/>
            <p:nvPr/>
          </p:nvSpPr>
          <p:spPr>
            <a:xfrm>
              <a:off x="1080791" y="2572028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3</a:t>
              </a:r>
            </a:p>
          </p:txBody>
        </p:sp>
        <p:sp>
          <p:nvSpPr>
            <p:cNvPr id="686" name="TextBox 685">
              <a:extLst>
                <a:ext uri="{FF2B5EF4-FFF2-40B4-BE49-F238E27FC236}">
                  <a16:creationId xmlns:a16="http://schemas.microsoft.com/office/drawing/2014/main" id="{EC9396F0-046B-4EED-BE99-707364166A45}"/>
                </a:ext>
              </a:extLst>
            </p:cNvPr>
            <p:cNvSpPr txBox="1"/>
            <p:nvPr/>
          </p:nvSpPr>
          <p:spPr>
            <a:xfrm>
              <a:off x="1080790" y="2972857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4</a:t>
              </a:r>
            </a:p>
          </p:txBody>
        </p:sp>
        <p:sp>
          <p:nvSpPr>
            <p:cNvPr id="687" name="TextBox 686">
              <a:extLst>
                <a:ext uri="{FF2B5EF4-FFF2-40B4-BE49-F238E27FC236}">
                  <a16:creationId xmlns:a16="http://schemas.microsoft.com/office/drawing/2014/main" id="{379062B2-0E71-4155-9950-9560D054044E}"/>
                </a:ext>
              </a:extLst>
            </p:cNvPr>
            <p:cNvSpPr txBox="1"/>
            <p:nvPr/>
          </p:nvSpPr>
          <p:spPr>
            <a:xfrm>
              <a:off x="1079418" y="3366672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5</a:t>
              </a:r>
            </a:p>
          </p:txBody>
        </p:sp>
        <p:sp>
          <p:nvSpPr>
            <p:cNvPr id="688" name="TextBox 687">
              <a:extLst>
                <a:ext uri="{FF2B5EF4-FFF2-40B4-BE49-F238E27FC236}">
                  <a16:creationId xmlns:a16="http://schemas.microsoft.com/office/drawing/2014/main" id="{2C1C62DB-233E-41F6-BC38-823FEF3A314D}"/>
                </a:ext>
              </a:extLst>
            </p:cNvPr>
            <p:cNvSpPr txBox="1"/>
            <p:nvPr/>
          </p:nvSpPr>
          <p:spPr>
            <a:xfrm>
              <a:off x="1079417" y="3767501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6</a:t>
              </a:r>
            </a:p>
          </p:txBody>
        </p:sp>
        <p:sp>
          <p:nvSpPr>
            <p:cNvPr id="689" name="TextBox 688">
              <a:extLst>
                <a:ext uri="{FF2B5EF4-FFF2-40B4-BE49-F238E27FC236}">
                  <a16:creationId xmlns:a16="http://schemas.microsoft.com/office/drawing/2014/main" id="{594BAC7A-C882-489F-B862-D7F0212E584C}"/>
                </a:ext>
              </a:extLst>
            </p:cNvPr>
            <p:cNvSpPr txBox="1"/>
            <p:nvPr/>
          </p:nvSpPr>
          <p:spPr>
            <a:xfrm>
              <a:off x="1080791" y="4167611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7</a:t>
              </a:r>
            </a:p>
          </p:txBody>
        </p:sp>
        <p:sp>
          <p:nvSpPr>
            <p:cNvPr id="690" name="TextBox 689">
              <a:extLst>
                <a:ext uri="{FF2B5EF4-FFF2-40B4-BE49-F238E27FC236}">
                  <a16:creationId xmlns:a16="http://schemas.microsoft.com/office/drawing/2014/main" id="{1EED074D-C622-4F20-8F4A-7A6B6A38B2A8}"/>
                </a:ext>
              </a:extLst>
            </p:cNvPr>
            <p:cNvSpPr txBox="1"/>
            <p:nvPr/>
          </p:nvSpPr>
          <p:spPr>
            <a:xfrm>
              <a:off x="1080790" y="4568440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8</a:t>
              </a:r>
            </a:p>
          </p:txBody>
        </p:sp>
        <p:sp>
          <p:nvSpPr>
            <p:cNvPr id="691" name="TextBox 690">
              <a:extLst>
                <a:ext uri="{FF2B5EF4-FFF2-40B4-BE49-F238E27FC236}">
                  <a16:creationId xmlns:a16="http://schemas.microsoft.com/office/drawing/2014/main" id="{405EB609-827E-4E22-861F-15631B857471}"/>
                </a:ext>
              </a:extLst>
            </p:cNvPr>
            <p:cNvSpPr txBox="1"/>
            <p:nvPr/>
          </p:nvSpPr>
          <p:spPr>
            <a:xfrm>
              <a:off x="1079419" y="4962254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9</a:t>
              </a:r>
            </a:p>
          </p:txBody>
        </p:sp>
        <p:sp>
          <p:nvSpPr>
            <p:cNvPr id="692" name="TextBox 691">
              <a:extLst>
                <a:ext uri="{FF2B5EF4-FFF2-40B4-BE49-F238E27FC236}">
                  <a16:creationId xmlns:a16="http://schemas.microsoft.com/office/drawing/2014/main" id="{C6CDF100-0E0C-4410-9589-521C09FF1137}"/>
                </a:ext>
              </a:extLst>
            </p:cNvPr>
            <p:cNvSpPr txBox="1"/>
            <p:nvPr/>
          </p:nvSpPr>
          <p:spPr>
            <a:xfrm>
              <a:off x="1079418" y="5363083"/>
              <a:ext cx="11063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10</a:t>
              </a:r>
            </a:p>
          </p:txBody>
        </p:sp>
        <p:sp>
          <p:nvSpPr>
            <p:cNvPr id="693" name="TextBox 692">
              <a:extLst>
                <a:ext uri="{FF2B5EF4-FFF2-40B4-BE49-F238E27FC236}">
                  <a16:creationId xmlns:a16="http://schemas.microsoft.com/office/drawing/2014/main" id="{1D47BB9E-13FF-487A-9D07-7E9EC9323358}"/>
                </a:ext>
              </a:extLst>
            </p:cNvPr>
            <p:cNvSpPr txBox="1"/>
            <p:nvPr/>
          </p:nvSpPr>
          <p:spPr>
            <a:xfrm rot="16200000">
              <a:off x="-463504" y="2870276"/>
              <a:ext cx="21945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Fold #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1634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01795" y="764841"/>
            <a:ext cx="5694205" cy="5394660"/>
          </a:xfrm>
        </p:spPr>
        <p:txBody>
          <a:bodyPr/>
          <a:lstStyle/>
          <a:p>
            <a:endParaRPr lang="en-US" dirty="0"/>
          </a:p>
          <a:p>
            <a:r>
              <a:rPr lang="en-US" b="1" dirty="0"/>
              <a:t>K-fold cross validation</a:t>
            </a:r>
          </a:p>
          <a:p>
            <a:endParaRPr lang="en-US" dirty="0"/>
          </a:p>
          <a:p>
            <a:r>
              <a:rPr lang="en-US" b="1" dirty="0"/>
              <a:t>Repeated k-fold cross validation</a:t>
            </a:r>
          </a:p>
          <a:p>
            <a:endParaRPr lang="en-US" dirty="0"/>
          </a:p>
          <a:p>
            <a:r>
              <a:rPr lang="en-US" b="1" dirty="0"/>
              <a:t>Stratified k-fold cross validation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validation</a:t>
            </a:r>
          </a:p>
        </p:txBody>
      </p:sp>
      <p:grpSp>
        <p:nvGrpSpPr>
          <p:cNvPr id="694" name="Group 693">
            <a:extLst>
              <a:ext uri="{FF2B5EF4-FFF2-40B4-BE49-F238E27FC236}">
                <a16:creationId xmlns:a16="http://schemas.microsoft.com/office/drawing/2014/main" id="{6CFA9CF0-3B07-4EC2-98AD-041FF92C979B}"/>
              </a:ext>
            </a:extLst>
          </p:cNvPr>
          <p:cNvGrpSpPr/>
          <p:nvPr/>
        </p:nvGrpSpPr>
        <p:grpSpPr>
          <a:xfrm>
            <a:off x="5876087" y="1258286"/>
            <a:ext cx="5265622" cy="4008320"/>
            <a:chOff x="433721" y="1766170"/>
            <a:chExt cx="5265622" cy="4008320"/>
          </a:xfrm>
        </p:grpSpPr>
        <p:sp>
          <p:nvSpPr>
            <p:cNvPr id="695" name="Rectangle 694">
              <a:extLst>
                <a:ext uri="{FF2B5EF4-FFF2-40B4-BE49-F238E27FC236}">
                  <a16:creationId xmlns:a16="http://schemas.microsoft.com/office/drawing/2014/main" id="{E5044211-272A-44DE-A900-3A831726A65A}"/>
                </a:ext>
              </a:extLst>
            </p:cNvPr>
            <p:cNvSpPr/>
            <p:nvPr/>
          </p:nvSpPr>
          <p:spPr>
            <a:xfrm>
              <a:off x="1565753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96" name="Rectangle 695">
              <a:extLst>
                <a:ext uri="{FF2B5EF4-FFF2-40B4-BE49-F238E27FC236}">
                  <a16:creationId xmlns:a16="http://schemas.microsoft.com/office/drawing/2014/main" id="{76DD071F-7FF2-4828-8C42-F716A4DC0919}"/>
                </a:ext>
              </a:extLst>
            </p:cNvPr>
            <p:cNvSpPr/>
            <p:nvPr/>
          </p:nvSpPr>
          <p:spPr>
            <a:xfrm>
              <a:off x="1565753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97" name="Rectangle 696">
              <a:extLst>
                <a:ext uri="{FF2B5EF4-FFF2-40B4-BE49-F238E27FC236}">
                  <a16:creationId xmlns:a16="http://schemas.microsoft.com/office/drawing/2014/main" id="{06A7E023-AB0A-4300-BFDD-A50AE4CA26A2}"/>
                </a:ext>
              </a:extLst>
            </p:cNvPr>
            <p:cNvSpPr/>
            <p:nvPr/>
          </p:nvSpPr>
          <p:spPr>
            <a:xfrm>
              <a:off x="1565753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98" name="Rectangle 697">
              <a:extLst>
                <a:ext uri="{FF2B5EF4-FFF2-40B4-BE49-F238E27FC236}">
                  <a16:creationId xmlns:a16="http://schemas.microsoft.com/office/drawing/2014/main" id="{A65589CF-9188-43F5-A6B3-DA061E5D1EB1}"/>
                </a:ext>
              </a:extLst>
            </p:cNvPr>
            <p:cNvSpPr/>
            <p:nvPr/>
          </p:nvSpPr>
          <p:spPr>
            <a:xfrm>
              <a:off x="1979112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99" name="Rectangle 698">
              <a:extLst>
                <a:ext uri="{FF2B5EF4-FFF2-40B4-BE49-F238E27FC236}">
                  <a16:creationId xmlns:a16="http://schemas.microsoft.com/office/drawing/2014/main" id="{6414C453-1A0F-4165-9928-DE953913010A}"/>
                </a:ext>
              </a:extLst>
            </p:cNvPr>
            <p:cNvSpPr/>
            <p:nvPr/>
          </p:nvSpPr>
          <p:spPr>
            <a:xfrm>
              <a:off x="1979112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0" name="Rectangle 699">
              <a:extLst>
                <a:ext uri="{FF2B5EF4-FFF2-40B4-BE49-F238E27FC236}">
                  <a16:creationId xmlns:a16="http://schemas.microsoft.com/office/drawing/2014/main" id="{96D511A9-F710-4F90-A52C-3855EDB45CF7}"/>
                </a:ext>
              </a:extLst>
            </p:cNvPr>
            <p:cNvSpPr/>
            <p:nvPr/>
          </p:nvSpPr>
          <p:spPr>
            <a:xfrm>
              <a:off x="1979112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1" name="Rectangle 700">
              <a:extLst>
                <a:ext uri="{FF2B5EF4-FFF2-40B4-BE49-F238E27FC236}">
                  <a16:creationId xmlns:a16="http://schemas.microsoft.com/office/drawing/2014/main" id="{2EA27418-AE0D-42C3-B751-521787865EFE}"/>
                </a:ext>
              </a:extLst>
            </p:cNvPr>
            <p:cNvSpPr/>
            <p:nvPr/>
          </p:nvSpPr>
          <p:spPr>
            <a:xfrm>
              <a:off x="2392471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2" name="Rectangle 701">
              <a:extLst>
                <a:ext uri="{FF2B5EF4-FFF2-40B4-BE49-F238E27FC236}">
                  <a16:creationId xmlns:a16="http://schemas.microsoft.com/office/drawing/2014/main" id="{5B9C1E64-C014-4D4F-9FCB-A88C18232D67}"/>
                </a:ext>
              </a:extLst>
            </p:cNvPr>
            <p:cNvSpPr/>
            <p:nvPr/>
          </p:nvSpPr>
          <p:spPr>
            <a:xfrm>
              <a:off x="2392471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3" name="Rectangle 702">
              <a:extLst>
                <a:ext uri="{FF2B5EF4-FFF2-40B4-BE49-F238E27FC236}">
                  <a16:creationId xmlns:a16="http://schemas.microsoft.com/office/drawing/2014/main" id="{FA85A707-D338-4CB7-93C3-5E4529B05DBD}"/>
                </a:ext>
              </a:extLst>
            </p:cNvPr>
            <p:cNvSpPr/>
            <p:nvPr/>
          </p:nvSpPr>
          <p:spPr>
            <a:xfrm>
              <a:off x="2392471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4" name="Rectangle 703">
              <a:extLst>
                <a:ext uri="{FF2B5EF4-FFF2-40B4-BE49-F238E27FC236}">
                  <a16:creationId xmlns:a16="http://schemas.microsoft.com/office/drawing/2014/main" id="{9C618C82-5A6C-49D9-A809-97983B692229}"/>
                </a:ext>
              </a:extLst>
            </p:cNvPr>
            <p:cNvSpPr/>
            <p:nvPr/>
          </p:nvSpPr>
          <p:spPr>
            <a:xfrm>
              <a:off x="2805830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5" name="Rectangle 704">
              <a:extLst>
                <a:ext uri="{FF2B5EF4-FFF2-40B4-BE49-F238E27FC236}">
                  <a16:creationId xmlns:a16="http://schemas.microsoft.com/office/drawing/2014/main" id="{9E7791FB-6107-4E97-9C10-58210DAABEAA}"/>
                </a:ext>
              </a:extLst>
            </p:cNvPr>
            <p:cNvSpPr/>
            <p:nvPr/>
          </p:nvSpPr>
          <p:spPr>
            <a:xfrm>
              <a:off x="2805830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6" name="Rectangle 705">
              <a:extLst>
                <a:ext uri="{FF2B5EF4-FFF2-40B4-BE49-F238E27FC236}">
                  <a16:creationId xmlns:a16="http://schemas.microsoft.com/office/drawing/2014/main" id="{FD3DD0C4-313A-46C3-9EC0-E6FCEBDB4CF8}"/>
                </a:ext>
              </a:extLst>
            </p:cNvPr>
            <p:cNvSpPr/>
            <p:nvPr/>
          </p:nvSpPr>
          <p:spPr>
            <a:xfrm>
              <a:off x="2805830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7" name="Rectangle 706">
              <a:extLst>
                <a:ext uri="{FF2B5EF4-FFF2-40B4-BE49-F238E27FC236}">
                  <a16:creationId xmlns:a16="http://schemas.microsoft.com/office/drawing/2014/main" id="{6F623471-3805-41DD-B45A-8E533D1D0E3A}"/>
                </a:ext>
              </a:extLst>
            </p:cNvPr>
            <p:cNvSpPr/>
            <p:nvPr/>
          </p:nvSpPr>
          <p:spPr>
            <a:xfrm>
              <a:off x="3219189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8" name="Rectangle 707">
              <a:extLst>
                <a:ext uri="{FF2B5EF4-FFF2-40B4-BE49-F238E27FC236}">
                  <a16:creationId xmlns:a16="http://schemas.microsoft.com/office/drawing/2014/main" id="{42E6E00F-E8F8-4F22-AB25-E2179B1793E6}"/>
                </a:ext>
              </a:extLst>
            </p:cNvPr>
            <p:cNvSpPr/>
            <p:nvPr/>
          </p:nvSpPr>
          <p:spPr>
            <a:xfrm>
              <a:off x="3219189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9" name="Rectangle 708">
              <a:extLst>
                <a:ext uri="{FF2B5EF4-FFF2-40B4-BE49-F238E27FC236}">
                  <a16:creationId xmlns:a16="http://schemas.microsoft.com/office/drawing/2014/main" id="{80F81AA2-F85E-409C-A3FE-CAAB037A5B88}"/>
                </a:ext>
              </a:extLst>
            </p:cNvPr>
            <p:cNvSpPr/>
            <p:nvPr/>
          </p:nvSpPr>
          <p:spPr>
            <a:xfrm>
              <a:off x="3219189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0" name="Rectangle 709">
              <a:extLst>
                <a:ext uri="{FF2B5EF4-FFF2-40B4-BE49-F238E27FC236}">
                  <a16:creationId xmlns:a16="http://schemas.microsoft.com/office/drawing/2014/main" id="{96C7F1B9-AEF0-40F0-A121-D748A88F0FF3}"/>
                </a:ext>
              </a:extLst>
            </p:cNvPr>
            <p:cNvSpPr/>
            <p:nvPr/>
          </p:nvSpPr>
          <p:spPr>
            <a:xfrm>
              <a:off x="3632548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1" name="Rectangle 710">
              <a:extLst>
                <a:ext uri="{FF2B5EF4-FFF2-40B4-BE49-F238E27FC236}">
                  <a16:creationId xmlns:a16="http://schemas.microsoft.com/office/drawing/2014/main" id="{9F715A09-075D-4711-9A1F-D9C220C24475}"/>
                </a:ext>
              </a:extLst>
            </p:cNvPr>
            <p:cNvSpPr/>
            <p:nvPr/>
          </p:nvSpPr>
          <p:spPr>
            <a:xfrm>
              <a:off x="3632548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2" name="Rectangle 711">
              <a:extLst>
                <a:ext uri="{FF2B5EF4-FFF2-40B4-BE49-F238E27FC236}">
                  <a16:creationId xmlns:a16="http://schemas.microsoft.com/office/drawing/2014/main" id="{52E61659-52BD-43B4-876F-BDB8F0C910BD}"/>
                </a:ext>
              </a:extLst>
            </p:cNvPr>
            <p:cNvSpPr/>
            <p:nvPr/>
          </p:nvSpPr>
          <p:spPr>
            <a:xfrm>
              <a:off x="3632548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3" name="Rectangle 712">
              <a:extLst>
                <a:ext uri="{FF2B5EF4-FFF2-40B4-BE49-F238E27FC236}">
                  <a16:creationId xmlns:a16="http://schemas.microsoft.com/office/drawing/2014/main" id="{CC7634DB-90B2-421E-B3C1-F2AC272747B9}"/>
                </a:ext>
              </a:extLst>
            </p:cNvPr>
            <p:cNvSpPr/>
            <p:nvPr/>
          </p:nvSpPr>
          <p:spPr>
            <a:xfrm>
              <a:off x="4045907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4" name="Rectangle 713">
              <a:extLst>
                <a:ext uri="{FF2B5EF4-FFF2-40B4-BE49-F238E27FC236}">
                  <a16:creationId xmlns:a16="http://schemas.microsoft.com/office/drawing/2014/main" id="{15365DF0-0F10-4147-9F63-4C04C2B69F90}"/>
                </a:ext>
              </a:extLst>
            </p:cNvPr>
            <p:cNvSpPr/>
            <p:nvPr/>
          </p:nvSpPr>
          <p:spPr>
            <a:xfrm>
              <a:off x="4045907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5" name="Rectangle 714">
              <a:extLst>
                <a:ext uri="{FF2B5EF4-FFF2-40B4-BE49-F238E27FC236}">
                  <a16:creationId xmlns:a16="http://schemas.microsoft.com/office/drawing/2014/main" id="{D2DD8E70-7192-4B44-86D1-6C7B678BE707}"/>
                </a:ext>
              </a:extLst>
            </p:cNvPr>
            <p:cNvSpPr/>
            <p:nvPr/>
          </p:nvSpPr>
          <p:spPr>
            <a:xfrm>
              <a:off x="4045907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6" name="Rectangle 715">
              <a:extLst>
                <a:ext uri="{FF2B5EF4-FFF2-40B4-BE49-F238E27FC236}">
                  <a16:creationId xmlns:a16="http://schemas.microsoft.com/office/drawing/2014/main" id="{5D0128A9-9297-4696-9A90-3447E9EED31A}"/>
                </a:ext>
              </a:extLst>
            </p:cNvPr>
            <p:cNvSpPr/>
            <p:nvPr/>
          </p:nvSpPr>
          <p:spPr>
            <a:xfrm>
              <a:off x="4459266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7" name="Rectangle 716">
              <a:extLst>
                <a:ext uri="{FF2B5EF4-FFF2-40B4-BE49-F238E27FC236}">
                  <a16:creationId xmlns:a16="http://schemas.microsoft.com/office/drawing/2014/main" id="{2C772446-3768-41AE-865B-DB5961F81095}"/>
                </a:ext>
              </a:extLst>
            </p:cNvPr>
            <p:cNvSpPr/>
            <p:nvPr/>
          </p:nvSpPr>
          <p:spPr>
            <a:xfrm>
              <a:off x="4459266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8" name="Rectangle 717">
              <a:extLst>
                <a:ext uri="{FF2B5EF4-FFF2-40B4-BE49-F238E27FC236}">
                  <a16:creationId xmlns:a16="http://schemas.microsoft.com/office/drawing/2014/main" id="{A725E980-82F6-4478-AA2C-AE1EFE2761B8}"/>
                </a:ext>
              </a:extLst>
            </p:cNvPr>
            <p:cNvSpPr/>
            <p:nvPr/>
          </p:nvSpPr>
          <p:spPr>
            <a:xfrm>
              <a:off x="4459266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9" name="Rectangle 718">
              <a:extLst>
                <a:ext uri="{FF2B5EF4-FFF2-40B4-BE49-F238E27FC236}">
                  <a16:creationId xmlns:a16="http://schemas.microsoft.com/office/drawing/2014/main" id="{D62C1EDC-B5B4-49F0-83EF-30988D7605D4}"/>
                </a:ext>
              </a:extLst>
            </p:cNvPr>
            <p:cNvSpPr/>
            <p:nvPr/>
          </p:nvSpPr>
          <p:spPr>
            <a:xfrm>
              <a:off x="4872625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0" name="Rectangle 719">
              <a:extLst>
                <a:ext uri="{FF2B5EF4-FFF2-40B4-BE49-F238E27FC236}">
                  <a16:creationId xmlns:a16="http://schemas.microsoft.com/office/drawing/2014/main" id="{C1A2B682-8CEC-487B-A9F9-FD584CACB387}"/>
                </a:ext>
              </a:extLst>
            </p:cNvPr>
            <p:cNvSpPr/>
            <p:nvPr/>
          </p:nvSpPr>
          <p:spPr>
            <a:xfrm>
              <a:off x="4872625" y="216700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1" name="Rectangle 720">
              <a:extLst>
                <a:ext uri="{FF2B5EF4-FFF2-40B4-BE49-F238E27FC236}">
                  <a16:creationId xmlns:a16="http://schemas.microsoft.com/office/drawing/2014/main" id="{2FF16A7C-A7AB-4D35-AC6F-C4CECE5D5983}"/>
                </a:ext>
              </a:extLst>
            </p:cNvPr>
            <p:cNvSpPr/>
            <p:nvPr/>
          </p:nvSpPr>
          <p:spPr>
            <a:xfrm>
              <a:off x="4872625" y="256783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2" name="Rectangle 721">
              <a:extLst>
                <a:ext uri="{FF2B5EF4-FFF2-40B4-BE49-F238E27FC236}">
                  <a16:creationId xmlns:a16="http://schemas.microsoft.com/office/drawing/2014/main" id="{85256850-987D-4DEC-96D5-721AD0A96E28}"/>
                </a:ext>
              </a:extLst>
            </p:cNvPr>
            <p:cNvSpPr/>
            <p:nvPr/>
          </p:nvSpPr>
          <p:spPr>
            <a:xfrm>
              <a:off x="5285984" y="176617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3" name="Rectangle 722">
              <a:extLst>
                <a:ext uri="{FF2B5EF4-FFF2-40B4-BE49-F238E27FC236}">
                  <a16:creationId xmlns:a16="http://schemas.microsoft.com/office/drawing/2014/main" id="{4781F627-4136-435A-85F9-91F0F4B5971B}"/>
                </a:ext>
              </a:extLst>
            </p:cNvPr>
            <p:cNvSpPr/>
            <p:nvPr/>
          </p:nvSpPr>
          <p:spPr>
            <a:xfrm>
              <a:off x="5285984" y="2167002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4" name="Rectangle 723">
              <a:extLst>
                <a:ext uri="{FF2B5EF4-FFF2-40B4-BE49-F238E27FC236}">
                  <a16:creationId xmlns:a16="http://schemas.microsoft.com/office/drawing/2014/main" id="{3B5E17B9-B75B-4E48-9D4A-AC81A9FDFE68}"/>
                </a:ext>
              </a:extLst>
            </p:cNvPr>
            <p:cNvSpPr/>
            <p:nvPr/>
          </p:nvSpPr>
          <p:spPr>
            <a:xfrm>
              <a:off x="5285984" y="256783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5" name="Rectangle 724">
              <a:extLst>
                <a:ext uri="{FF2B5EF4-FFF2-40B4-BE49-F238E27FC236}">
                  <a16:creationId xmlns:a16="http://schemas.microsoft.com/office/drawing/2014/main" id="{8C86DA55-0430-4D51-8E78-67C659685805}"/>
                </a:ext>
              </a:extLst>
            </p:cNvPr>
            <p:cNvSpPr/>
            <p:nvPr/>
          </p:nvSpPr>
          <p:spPr>
            <a:xfrm>
              <a:off x="1565753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6" name="Rectangle 725">
              <a:extLst>
                <a:ext uri="{FF2B5EF4-FFF2-40B4-BE49-F238E27FC236}">
                  <a16:creationId xmlns:a16="http://schemas.microsoft.com/office/drawing/2014/main" id="{ED463B4C-C612-42E3-A931-4FDB489863EB}"/>
                </a:ext>
              </a:extLst>
            </p:cNvPr>
            <p:cNvSpPr/>
            <p:nvPr/>
          </p:nvSpPr>
          <p:spPr>
            <a:xfrm>
              <a:off x="1565753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7" name="Rectangle 726">
              <a:extLst>
                <a:ext uri="{FF2B5EF4-FFF2-40B4-BE49-F238E27FC236}">
                  <a16:creationId xmlns:a16="http://schemas.microsoft.com/office/drawing/2014/main" id="{63290084-7DD4-4FF8-B51E-A7A7C68E7639}"/>
                </a:ext>
              </a:extLst>
            </p:cNvPr>
            <p:cNvSpPr/>
            <p:nvPr/>
          </p:nvSpPr>
          <p:spPr>
            <a:xfrm>
              <a:off x="1565753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8" name="Rectangle 727">
              <a:extLst>
                <a:ext uri="{FF2B5EF4-FFF2-40B4-BE49-F238E27FC236}">
                  <a16:creationId xmlns:a16="http://schemas.microsoft.com/office/drawing/2014/main" id="{4D6A802B-9791-4983-A30B-4BD474A77D0D}"/>
                </a:ext>
              </a:extLst>
            </p:cNvPr>
            <p:cNvSpPr/>
            <p:nvPr/>
          </p:nvSpPr>
          <p:spPr>
            <a:xfrm>
              <a:off x="1979112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9" name="Rectangle 728">
              <a:extLst>
                <a:ext uri="{FF2B5EF4-FFF2-40B4-BE49-F238E27FC236}">
                  <a16:creationId xmlns:a16="http://schemas.microsoft.com/office/drawing/2014/main" id="{F5FA2950-720A-4B29-AC83-7C26BC90B71F}"/>
                </a:ext>
              </a:extLst>
            </p:cNvPr>
            <p:cNvSpPr/>
            <p:nvPr/>
          </p:nvSpPr>
          <p:spPr>
            <a:xfrm>
              <a:off x="1979112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0" name="Rectangle 729">
              <a:extLst>
                <a:ext uri="{FF2B5EF4-FFF2-40B4-BE49-F238E27FC236}">
                  <a16:creationId xmlns:a16="http://schemas.microsoft.com/office/drawing/2014/main" id="{0A947EDF-D7B2-446C-89B9-8EB31B2C5256}"/>
                </a:ext>
              </a:extLst>
            </p:cNvPr>
            <p:cNvSpPr/>
            <p:nvPr/>
          </p:nvSpPr>
          <p:spPr>
            <a:xfrm>
              <a:off x="1979112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1" name="Rectangle 730">
              <a:extLst>
                <a:ext uri="{FF2B5EF4-FFF2-40B4-BE49-F238E27FC236}">
                  <a16:creationId xmlns:a16="http://schemas.microsoft.com/office/drawing/2014/main" id="{54DF3C4F-81B4-4BA0-8D56-FED7FD8C73F0}"/>
                </a:ext>
              </a:extLst>
            </p:cNvPr>
            <p:cNvSpPr/>
            <p:nvPr/>
          </p:nvSpPr>
          <p:spPr>
            <a:xfrm>
              <a:off x="2392471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2" name="Rectangle 731">
              <a:extLst>
                <a:ext uri="{FF2B5EF4-FFF2-40B4-BE49-F238E27FC236}">
                  <a16:creationId xmlns:a16="http://schemas.microsoft.com/office/drawing/2014/main" id="{DA35177C-6658-466A-AA76-403040B168EA}"/>
                </a:ext>
              </a:extLst>
            </p:cNvPr>
            <p:cNvSpPr/>
            <p:nvPr/>
          </p:nvSpPr>
          <p:spPr>
            <a:xfrm>
              <a:off x="2392471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3" name="Rectangle 732">
              <a:extLst>
                <a:ext uri="{FF2B5EF4-FFF2-40B4-BE49-F238E27FC236}">
                  <a16:creationId xmlns:a16="http://schemas.microsoft.com/office/drawing/2014/main" id="{815FAF6B-C942-4404-9C09-002E247EB814}"/>
                </a:ext>
              </a:extLst>
            </p:cNvPr>
            <p:cNvSpPr/>
            <p:nvPr/>
          </p:nvSpPr>
          <p:spPr>
            <a:xfrm>
              <a:off x="2392471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4" name="Rectangle 733">
              <a:extLst>
                <a:ext uri="{FF2B5EF4-FFF2-40B4-BE49-F238E27FC236}">
                  <a16:creationId xmlns:a16="http://schemas.microsoft.com/office/drawing/2014/main" id="{F7D088C4-0BA1-4458-95A1-704A696A7E0F}"/>
                </a:ext>
              </a:extLst>
            </p:cNvPr>
            <p:cNvSpPr/>
            <p:nvPr/>
          </p:nvSpPr>
          <p:spPr>
            <a:xfrm>
              <a:off x="2805830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5" name="Rectangle 734">
              <a:extLst>
                <a:ext uri="{FF2B5EF4-FFF2-40B4-BE49-F238E27FC236}">
                  <a16:creationId xmlns:a16="http://schemas.microsoft.com/office/drawing/2014/main" id="{5DFEA0B5-9E2B-44DD-AA7A-03257440BA30}"/>
                </a:ext>
              </a:extLst>
            </p:cNvPr>
            <p:cNvSpPr/>
            <p:nvPr/>
          </p:nvSpPr>
          <p:spPr>
            <a:xfrm>
              <a:off x="2805830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6" name="Rectangle 735">
              <a:extLst>
                <a:ext uri="{FF2B5EF4-FFF2-40B4-BE49-F238E27FC236}">
                  <a16:creationId xmlns:a16="http://schemas.microsoft.com/office/drawing/2014/main" id="{E9EFDC73-710F-4CDE-AF5A-C2D560B246A0}"/>
                </a:ext>
              </a:extLst>
            </p:cNvPr>
            <p:cNvSpPr/>
            <p:nvPr/>
          </p:nvSpPr>
          <p:spPr>
            <a:xfrm>
              <a:off x="2805830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7" name="Rectangle 736">
              <a:extLst>
                <a:ext uri="{FF2B5EF4-FFF2-40B4-BE49-F238E27FC236}">
                  <a16:creationId xmlns:a16="http://schemas.microsoft.com/office/drawing/2014/main" id="{D75F3123-0606-43A3-9FD7-24E5D435D9DD}"/>
                </a:ext>
              </a:extLst>
            </p:cNvPr>
            <p:cNvSpPr/>
            <p:nvPr/>
          </p:nvSpPr>
          <p:spPr>
            <a:xfrm>
              <a:off x="3219189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8" name="Rectangle 737">
              <a:extLst>
                <a:ext uri="{FF2B5EF4-FFF2-40B4-BE49-F238E27FC236}">
                  <a16:creationId xmlns:a16="http://schemas.microsoft.com/office/drawing/2014/main" id="{BF742348-6AE3-4B96-BAEA-CFEF79524541}"/>
                </a:ext>
              </a:extLst>
            </p:cNvPr>
            <p:cNvSpPr/>
            <p:nvPr/>
          </p:nvSpPr>
          <p:spPr>
            <a:xfrm>
              <a:off x="3219189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9" name="Rectangle 738">
              <a:extLst>
                <a:ext uri="{FF2B5EF4-FFF2-40B4-BE49-F238E27FC236}">
                  <a16:creationId xmlns:a16="http://schemas.microsoft.com/office/drawing/2014/main" id="{42E29DD2-2938-4CEA-9732-3680A26B93EF}"/>
                </a:ext>
              </a:extLst>
            </p:cNvPr>
            <p:cNvSpPr/>
            <p:nvPr/>
          </p:nvSpPr>
          <p:spPr>
            <a:xfrm>
              <a:off x="3219189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0" name="Rectangle 739">
              <a:extLst>
                <a:ext uri="{FF2B5EF4-FFF2-40B4-BE49-F238E27FC236}">
                  <a16:creationId xmlns:a16="http://schemas.microsoft.com/office/drawing/2014/main" id="{C1C6CC3E-0814-434E-95D6-25C66D2C7565}"/>
                </a:ext>
              </a:extLst>
            </p:cNvPr>
            <p:cNvSpPr/>
            <p:nvPr/>
          </p:nvSpPr>
          <p:spPr>
            <a:xfrm>
              <a:off x="3632548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1" name="Rectangle 740">
              <a:extLst>
                <a:ext uri="{FF2B5EF4-FFF2-40B4-BE49-F238E27FC236}">
                  <a16:creationId xmlns:a16="http://schemas.microsoft.com/office/drawing/2014/main" id="{752E2A75-A899-4A54-A6F1-1C6FA794D819}"/>
                </a:ext>
              </a:extLst>
            </p:cNvPr>
            <p:cNvSpPr/>
            <p:nvPr/>
          </p:nvSpPr>
          <p:spPr>
            <a:xfrm>
              <a:off x="3632548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2" name="Rectangle 741">
              <a:extLst>
                <a:ext uri="{FF2B5EF4-FFF2-40B4-BE49-F238E27FC236}">
                  <a16:creationId xmlns:a16="http://schemas.microsoft.com/office/drawing/2014/main" id="{81C8CF38-C316-4D25-8A84-1DE1DE54C085}"/>
                </a:ext>
              </a:extLst>
            </p:cNvPr>
            <p:cNvSpPr/>
            <p:nvPr/>
          </p:nvSpPr>
          <p:spPr>
            <a:xfrm>
              <a:off x="3632548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3" name="Rectangle 742">
              <a:extLst>
                <a:ext uri="{FF2B5EF4-FFF2-40B4-BE49-F238E27FC236}">
                  <a16:creationId xmlns:a16="http://schemas.microsoft.com/office/drawing/2014/main" id="{82043D7F-8388-43FE-88BE-952727214A4B}"/>
                </a:ext>
              </a:extLst>
            </p:cNvPr>
            <p:cNvSpPr/>
            <p:nvPr/>
          </p:nvSpPr>
          <p:spPr>
            <a:xfrm>
              <a:off x="4045907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4" name="Rectangle 743">
              <a:extLst>
                <a:ext uri="{FF2B5EF4-FFF2-40B4-BE49-F238E27FC236}">
                  <a16:creationId xmlns:a16="http://schemas.microsoft.com/office/drawing/2014/main" id="{A92AA6B5-5441-43BE-8758-AEA88CD227A6}"/>
                </a:ext>
              </a:extLst>
            </p:cNvPr>
            <p:cNvSpPr/>
            <p:nvPr/>
          </p:nvSpPr>
          <p:spPr>
            <a:xfrm>
              <a:off x="4045907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5" name="Rectangle 744">
              <a:extLst>
                <a:ext uri="{FF2B5EF4-FFF2-40B4-BE49-F238E27FC236}">
                  <a16:creationId xmlns:a16="http://schemas.microsoft.com/office/drawing/2014/main" id="{1AFF96C9-8CAF-41BC-B35C-5536ED9B868D}"/>
                </a:ext>
              </a:extLst>
            </p:cNvPr>
            <p:cNvSpPr/>
            <p:nvPr/>
          </p:nvSpPr>
          <p:spPr>
            <a:xfrm>
              <a:off x="4045907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6" name="Rectangle 745">
              <a:extLst>
                <a:ext uri="{FF2B5EF4-FFF2-40B4-BE49-F238E27FC236}">
                  <a16:creationId xmlns:a16="http://schemas.microsoft.com/office/drawing/2014/main" id="{B0C27BB0-4838-4386-9AE3-857B933E6DDF}"/>
                </a:ext>
              </a:extLst>
            </p:cNvPr>
            <p:cNvSpPr/>
            <p:nvPr/>
          </p:nvSpPr>
          <p:spPr>
            <a:xfrm>
              <a:off x="4459266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7" name="Rectangle 746">
              <a:extLst>
                <a:ext uri="{FF2B5EF4-FFF2-40B4-BE49-F238E27FC236}">
                  <a16:creationId xmlns:a16="http://schemas.microsoft.com/office/drawing/2014/main" id="{9F98A69A-9029-41CD-96C9-49F1E3F93072}"/>
                </a:ext>
              </a:extLst>
            </p:cNvPr>
            <p:cNvSpPr/>
            <p:nvPr/>
          </p:nvSpPr>
          <p:spPr>
            <a:xfrm>
              <a:off x="4459266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8" name="Rectangle 747">
              <a:extLst>
                <a:ext uri="{FF2B5EF4-FFF2-40B4-BE49-F238E27FC236}">
                  <a16:creationId xmlns:a16="http://schemas.microsoft.com/office/drawing/2014/main" id="{08B87323-B6FE-49DB-A75E-DE01C6A560F8}"/>
                </a:ext>
              </a:extLst>
            </p:cNvPr>
            <p:cNvSpPr/>
            <p:nvPr/>
          </p:nvSpPr>
          <p:spPr>
            <a:xfrm>
              <a:off x="4459266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9" name="Rectangle 748">
              <a:extLst>
                <a:ext uri="{FF2B5EF4-FFF2-40B4-BE49-F238E27FC236}">
                  <a16:creationId xmlns:a16="http://schemas.microsoft.com/office/drawing/2014/main" id="{0430F073-1063-47EC-9752-C99AA00AB51B}"/>
                </a:ext>
              </a:extLst>
            </p:cNvPr>
            <p:cNvSpPr/>
            <p:nvPr/>
          </p:nvSpPr>
          <p:spPr>
            <a:xfrm>
              <a:off x="4872625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0" name="Rectangle 749">
              <a:extLst>
                <a:ext uri="{FF2B5EF4-FFF2-40B4-BE49-F238E27FC236}">
                  <a16:creationId xmlns:a16="http://schemas.microsoft.com/office/drawing/2014/main" id="{3B0E05C3-9C50-47A3-895D-67CD0ADDBFD5}"/>
                </a:ext>
              </a:extLst>
            </p:cNvPr>
            <p:cNvSpPr/>
            <p:nvPr/>
          </p:nvSpPr>
          <p:spPr>
            <a:xfrm>
              <a:off x="4872625" y="3369499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1" name="Rectangle 750">
              <a:extLst>
                <a:ext uri="{FF2B5EF4-FFF2-40B4-BE49-F238E27FC236}">
                  <a16:creationId xmlns:a16="http://schemas.microsoft.com/office/drawing/2014/main" id="{2E00465E-14C4-4659-9F0A-16350B9F1E2E}"/>
                </a:ext>
              </a:extLst>
            </p:cNvPr>
            <p:cNvSpPr/>
            <p:nvPr/>
          </p:nvSpPr>
          <p:spPr>
            <a:xfrm>
              <a:off x="4872625" y="3770330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2" name="Rectangle 751">
              <a:extLst>
                <a:ext uri="{FF2B5EF4-FFF2-40B4-BE49-F238E27FC236}">
                  <a16:creationId xmlns:a16="http://schemas.microsoft.com/office/drawing/2014/main" id="{F3A5190B-3CD5-4F6B-83D0-A9AE6733D9D6}"/>
                </a:ext>
              </a:extLst>
            </p:cNvPr>
            <p:cNvSpPr/>
            <p:nvPr/>
          </p:nvSpPr>
          <p:spPr>
            <a:xfrm>
              <a:off x="5285984" y="296866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3" name="Rectangle 752">
              <a:extLst>
                <a:ext uri="{FF2B5EF4-FFF2-40B4-BE49-F238E27FC236}">
                  <a16:creationId xmlns:a16="http://schemas.microsoft.com/office/drawing/2014/main" id="{35D0B85B-BB7B-4587-8382-8113E389E762}"/>
                </a:ext>
              </a:extLst>
            </p:cNvPr>
            <p:cNvSpPr/>
            <p:nvPr/>
          </p:nvSpPr>
          <p:spPr>
            <a:xfrm>
              <a:off x="5285984" y="3369498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4" name="Rectangle 753">
              <a:extLst>
                <a:ext uri="{FF2B5EF4-FFF2-40B4-BE49-F238E27FC236}">
                  <a16:creationId xmlns:a16="http://schemas.microsoft.com/office/drawing/2014/main" id="{7C651E85-4543-410D-BB22-7D5283254C33}"/>
                </a:ext>
              </a:extLst>
            </p:cNvPr>
            <p:cNvSpPr/>
            <p:nvPr/>
          </p:nvSpPr>
          <p:spPr>
            <a:xfrm>
              <a:off x="5285984" y="377033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5" name="Rectangle 754">
              <a:extLst>
                <a:ext uri="{FF2B5EF4-FFF2-40B4-BE49-F238E27FC236}">
                  <a16:creationId xmlns:a16="http://schemas.microsoft.com/office/drawing/2014/main" id="{DD417E2E-4ECF-44D9-93F1-374F752588B4}"/>
                </a:ext>
              </a:extLst>
            </p:cNvPr>
            <p:cNvSpPr/>
            <p:nvPr/>
          </p:nvSpPr>
          <p:spPr>
            <a:xfrm>
              <a:off x="1565753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6" name="Rectangle 755">
              <a:extLst>
                <a:ext uri="{FF2B5EF4-FFF2-40B4-BE49-F238E27FC236}">
                  <a16:creationId xmlns:a16="http://schemas.microsoft.com/office/drawing/2014/main" id="{E488DE82-6548-4F25-A968-5ABB6AA7D648}"/>
                </a:ext>
              </a:extLst>
            </p:cNvPr>
            <p:cNvSpPr/>
            <p:nvPr/>
          </p:nvSpPr>
          <p:spPr>
            <a:xfrm>
              <a:off x="1565753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7" name="Rectangle 756">
              <a:extLst>
                <a:ext uri="{FF2B5EF4-FFF2-40B4-BE49-F238E27FC236}">
                  <a16:creationId xmlns:a16="http://schemas.microsoft.com/office/drawing/2014/main" id="{5DAC7435-B201-4674-9288-CA924A7A35DC}"/>
                </a:ext>
              </a:extLst>
            </p:cNvPr>
            <p:cNvSpPr/>
            <p:nvPr/>
          </p:nvSpPr>
          <p:spPr>
            <a:xfrm>
              <a:off x="1565753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8" name="Rectangle 757">
              <a:extLst>
                <a:ext uri="{FF2B5EF4-FFF2-40B4-BE49-F238E27FC236}">
                  <a16:creationId xmlns:a16="http://schemas.microsoft.com/office/drawing/2014/main" id="{CA1BBE56-C3F5-4B90-AA95-42C23129251E}"/>
                </a:ext>
              </a:extLst>
            </p:cNvPr>
            <p:cNvSpPr/>
            <p:nvPr/>
          </p:nvSpPr>
          <p:spPr>
            <a:xfrm>
              <a:off x="1979112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9" name="Rectangle 758">
              <a:extLst>
                <a:ext uri="{FF2B5EF4-FFF2-40B4-BE49-F238E27FC236}">
                  <a16:creationId xmlns:a16="http://schemas.microsoft.com/office/drawing/2014/main" id="{5566F4B8-7E73-48EE-BF16-9E9066F5104F}"/>
                </a:ext>
              </a:extLst>
            </p:cNvPr>
            <p:cNvSpPr/>
            <p:nvPr/>
          </p:nvSpPr>
          <p:spPr>
            <a:xfrm>
              <a:off x="1979112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0" name="Rectangle 759">
              <a:extLst>
                <a:ext uri="{FF2B5EF4-FFF2-40B4-BE49-F238E27FC236}">
                  <a16:creationId xmlns:a16="http://schemas.microsoft.com/office/drawing/2014/main" id="{C3989F6F-949A-4516-B465-A2496D3E700D}"/>
                </a:ext>
              </a:extLst>
            </p:cNvPr>
            <p:cNvSpPr/>
            <p:nvPr/>
          </p:nvSpPr>
          <p:spPr>
            <a:xfrm>
              <a:off x="1979112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1" name="Rectangle 760">
              <a:extLst>
                <a:ext uri="{FF2B5EF4-FFF2-40B4-BE49-F238E27FC236}">
                  <a16:creationId xmlns:a16="http://schemas.microsoft.com/office/drawing/2014/main" id="{0745DE3D-D2FD-42F8-AD33-DD123D3C9A11}"/>
                </a:ext>
              </a:extLst>
            </p:cNvPr>
            <p:cNvSpPr/>
            <p:nvPr/>
          </p:nvSpPr>
          <p:spPr>
            <a:xfrm>
              <a:off x="2392471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2" name="Rectangle 761">
              <a:extLst>
                <a:ext uri="{FF2B5EF4-FFF2-40B4-BE49-F238E27FC236}">
                  <a16:creationId xmlns:a16="http://schemas.microsoft.com/office/drawing/2014/main" id="{28FB8887-124C-4B1A-9A41-05E0991DC2E8}"/>
                </a:ext>
              </a:extLst>
            </p:cNvPr>
            <p:cNvSpPr/>
            <p:nvPr/>
          </p:nvSpPr>
          <p:spPr>
            <a:xfrm>
              <a:off x="2392471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3" name="Rectangle 762">
              <a:extLst>
                <a:ext uri="{FF2B5EF4-FFF2-40B4-BE49-F238E27FC236}">
                  <a16:creationId xmlns:a16="http://schemas.microsoft.com/office/drawing/2014/main" id="{99C1C48E-121C-46CB-977B-01696F992617}"/>
                </a:ext>
              </a:extLst>
            </p:cNvPr>
            <p:cNvSpPr/>
            <p:nvPr/>
          </p:nvSpPr>
          <p:spPr>
            <a:xfrm>
              <a:off x="2392471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4" name="Rectangle 763">
              <a:extLst>
                <a:ext uri="{FF2B5EF4-FFF2-40B4-BE49-F238E27FC236}">
                  <a16:creationId xmlns:a16="http://schemas.microsoft.com/office/drawing/2014/main" id="{37ABBC33-C96B-43A5-AADD-7A53325E6F5F}"/>
                </a:ext>
              </a:extLst>
            </p:cNvPr>
            <p:cNvSpPr/>
            <p:nvPr/>
          </p:nvSpPr>
          <p:spPr>
            <a:xfrm>
              <a:off x="2805830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5" name="Rectangle 764">
              <a:extLst>
                <a:ext uri="{FF2B5EF4-FFF2-40B4-BE49-F238E27FC236}">
                  <a16:creationId xmlns:a16="http://schemas.microsoft.com/office/drawing/2014/main" id="{D5A6EFE8-6964-4DF0-A8D2-F4F7ED73279D}"/>
                </a:ext>
              </a:extLst>
            </p:cNvPr>
            <p:cNvSpPr/>
            <p:nvPr/>
          </p:nvSpPr>
          <p:spPr>
            <a:xfrm>
              <a:off x="2805830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6" name="Rectangle 765">
              <a:extLst>
                <a:ext uri="{FF2B5EF4-FFF2-40B4-BE49-F238E27FC236}">
                  <a16:creationId xmlns:a16="http://schemas.microsoft.com/office/drawing/2014/main" id="{059DB4BE-1078-464D-9AA7-E6CDFFE53271}"/>
                </a:ext>
              </a:extLst>
            </p:cNvPr>
            <p:cNvSpPr/>
            <p:nvPr/>
          </p:nvSpPr>
          <p:spPr>
            <a:xfrm>
              <a:off x="2805830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7" name="Rectangle 766">
              <a:extLst>
                <a:ext uri="{FF2B5EF4-FFF2-40B4-BE49-F238E27FC236}">
                  <a16:creationId xmlns:a16="http://schemas.microsoft.com/office/drawing/2014/main" id="{9531E983-E0F8-47D1-BD02-76E21F6BF260}"/>
                </a:ext>
              </a:extLst>
            </p:cNvPr>
            <p:cNvSpPr/>
            <p:nvPr/>
          </p:nvSpPr>
          <p:spPr>
            <a:xfrm>
              <a:off x="3219189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8" name="Rectangle 767">
              <a:extLst>
                <a:ext uri="{FF2B5EF4-FFF2-40B4-BE49-F238E27FC236}">
                  <a16:creationId xmlns:a16="http://schemas.microsoft.com/office/drawing/2014/main" id="{B931424D-D730-4850-AB11-87201C04D307}"/>
                </a:ext>
              </a:extLst>
            </p:cNvPr>
            <p:cNvSpPr/>
            <p:nvPr/>
          </p:nvSpPr>
          <p:spPr>
            <a:xfrm>
              <a:off x="3219189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9" name="Rectangle 768">
              <a:extLst>
                <a:ext uri="{FF2B5EF4-FFF2-40B4-BE49-F238E27FC236}">
                  <a16:creationId xmlns:a16="http://schemas.microsoft.com/office/drawing/2014/main" id="{2162E855-4C57-4B3C-B4FE-D721A1023FCA}"/>
                </a:ext>
              </a:extLst>
            </p:cNvPr>
            <p:cNvSpPr/>
            <p:nvPr/>
          </p:nvSpPr>
          <p:spPr>
            <a:xfrm>
              <a:off x="3219189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0" name="Rectangle 769">
              <a:extLst>
                <a:ext uri="{FF2B5EF4-FFF2-40B4-BE49-F238E27FC236}">
                  <a16:creationId xmlns:a16="http://schemas.microsoft.com/office/drawing/2014/main" id="{923B0878-29F4-4C1B-850E-2982A5BD7F65}"/>
                </a:ext>
              </a:extLst>
            </p:cNvPr>
            <p:cNvSpPr/>
            <p:nvPr/>
          </p:nvSpPr>
          <p:spPr>
            <a:xfrm>
              <a:off x="3632548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1" name="Rectangle 770">
              <a:extLst>
                <a:ext uri="{FF2B5EF4-FFF2-40B4-BE49-F238E27FC236}">
                  <a16:creationId xmlns:a16="http://schemas.microsoft.com/office/drawing/2014/main" id="{19CB6B86-EDB3-43D7-996D-25C3DB630A53}"/>
                </a:ext>
              </a:extLst>
            </p:cNvPr>
            <p:cNvSpPr/>
            <p:nvPr/>
          </p:nvSpPr>
          <p:spPr>
            <a:xfrm>
              <a:off x="3632548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2" name="Rectangle 771">
              <a:extLst>
                <a:ext uri="{FF2B5EF4-FFF2-40B4-BE49-F238E27FC236}">
                  <a16:creationId xmlns:a16="http://schemas.microsoft.com/office/drawing/2014/main" id="{FAD5E631-9B71-4C27-874C-EBF188011D6C}"/>
                </a:ext>
              </a:extLst>
            </p:cNvPr>
            <p:cNvSpPr/>
            <p:nvPr/>
          </p:nvSpPr>
          <p:spPr>
            <a:xfrm>
              <a:off x="3632548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3" name="Rectangle 772">
              <a:extLst>
                <a:ext uri="{FF2B5EF4-FFF2-40B4-BE49-F238E27FC236}">
                  <a16:creationId xmlns:a16="http://schemas.microsoft.com/office/drawing/2014/main" id="{4BD19455-F69D-4ECC-9300-2460F58301D1}"/>
                </a:ext>
              </a:extLst>
            </p:cNvPr>
            <p:cNvSpPr/>
            <p:nvPr/>
          </p:nvSpPr>
          <p:spPr>
            <a:xfrm>
              <a:off x="4045907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4" name="Rectangle 773">
              <a:extLst>
                <a:ext uri="{FF2B5EF4-FFF2-40B4-BE49-F238E27FC236}">
                  <a16:creationId xmlns:a16="http://schemas.microsoft.com/office/drawing/2014/main" id="{F645C8A3-5FF9-477F-B574-A27D76E0507B}"/>
                </a:ext>
              </a:extLst>
            </p:cNvPr>
            <p:cNvSpPr/>
            <p:nvPr/>
          </p:nvSpPr>
          <p:spPr>
            <a:xfrm>
              <a:off x="4045907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5" name="Rectangle 774">
              <a:extLst>
                <a:ext uri="{FF2B5EF4-FFF2-40B4-BE49-F238E27FC236}">
                  <a16:creationId xmlns:a16="http://schemas.microsoft.com/office/drawing/2014/main" id="{6CFE85EA-9396-4F33-9EB1-E252D317F3A7}"/>
                </a:ext>
              </a:extLst>
            </p:cNvPr>
            <p:cNvSpPr/>
            <p:nvPr/>
          </p:nvSpPr>
          <p:spPr>
            <a:xfrm>
              <a:off x="4045907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6" name="Rectangle 775">
              <a:extLst>
                <a:ext uri="{FF2B5EF4-FFF2-40B4-BE49-F238E27FC236}">
                  <a16:creationId xmlns:a16="http://schemas.microsoft.com/office/drawing/2014/main" id="{2727C5E4-9B70-47D4-8202-9E4C370C50A6}"/>
                </a:ext>
              </a:extLst>
            </p:cNvPr>
            <p:cNvSpPr/>
            <p:nvPr/>
          </p:nvSpPr>
          <p:spPr>
            <a:xfrm>
              <a:off x="4459266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7" name="Rectangle 776">
              <a:extLst>
                <a:ext uri="{FF2B5EF4-FFF2-40B4-BE49-F238E27FC236}">
                  <a16:creationId xmlns:a16="http://schemas.microsoft.com/office/drawing/2014/main" id="{07EE5055-F6AB-4FB4-8520-C4573D6BB0DA}"/>
                </a:ext>
              </a:extLst>
            </p:cNvPr>
            <p:cNvSpPr/>
            <p:nvPr/>
          </p:nvSpPr>
          <p:spPr>
            <a:xfrm>
              <a:off x="4459266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8" name="Rectangle 777">
              <a:extLst>
                <a:ext uri="{FF2B5EF4-FFF2-40B4-BE49-F238E27FC236}">
                  <a16:creationId xmlns:a16="http://schemas.microsoft.com/office/drawing/2014/main" id="{E50A73A1-063F-456B-9DAC-E2B60C4112D8}"/>
                </a:ext>
              </a:extLst>
            </p:cNvPr>
            <p:cNvSpPr/>
            <p:nvPr/>
          </p:nvSpPr>
          <p:spPr>
            <a:xfrm>
              <a:off x="4459266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9" name="Rectangle 778">
              <a:extLst>
                <a:ext uri="{FF2B5EF4-FFF2-40B4-BE49-F238E27FC236}">
                  <a16:creationId xmlns:a16="http://schemas.microsoft.com/office/drawing/2014/main" id="{1B091441-08C5-4034-9C20-DEEBEA4B3110}"/>
                </a:ext>
              </a:extLst>
            </p:cNvPr>
            <p:cNvSpPr/>
            <p:nvPr/>
          </p:nvSpPr>
          <p:spPr>
            <a:xfrm>
              <a:off x="4872625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0" name="Rectangle 779">
              <a:extLst>
                <a:ext uri="{FF2B5EF4-FFF2-40B4-BE49-F238E27FC236}">
                  <a16:creationId xmlns:a16="http://schemas.microsoft.com/office/drawing/2014/main" id="{B6560DBC-A521-4D88-97FC-EFFBEE3EA502}"/>
                </a:ext>
              </a:extLst>
            </p:cNvPr>
            <p:cNvSpPr/>
            <p:nvPr/>
          </p:nvSpPr>
          <p:spPr>
            <a:xfrm>
              <a:off x="4872625" y="4571994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1" name="Rectangle 780">
              <a:extLst>
                <a:ext uri="{FF2B5EF4-FFF2-40B4-BE49-F238E27FC236}">
                  <a16:creationId xmlns:a16="http://schemas.microsoft.com/office/drawing/2014/main" id="{8699D1B4-E719-42C8-9AD8-C72757115345}"/>
                </a:ext>
              </a:extLst>
            </p:cNvPr>
            <p:cNvSpPr/>
            <p:nvPr/>
          </p:nvSpPr>
          <p:spPr>
            <a:xfrm>
              <a:off x="4872625" y="4972825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2" name="Rectangle 781">
              <a:extLst>
                <a:ext uri="{FF2B5EF4-FFF2-40B4-BE49-F238E27FC236}">
                  <a16:creationId xmlns:a16="http://schemas.microsoft.com/office/drawing/2014/main" id="{40CA30B9-6A5E-4629-81C0-48AE649379D7}"/>
                </a:ext>
              </a:extLst>
            </p:cNvPr>
            <p:cNvSpPr/>
            <p:nvPr/>
          </p:nvSpPr>
          <p:spPr>
            <a:xfrm>
              <a:off x="5285984" y="4171161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3" name="Rectangle 782">
              <a:extLst>
                <a:ext uri="{FF2B5EF4-FFF2-40B4-BE49-F238E27FC236}">
                  <a16:creationId xmlns:a16="http://schemas.microsoft.com/office/drawing/2014/main" id="{CFCD7ACE-96EC-4606-B040-17E2E3BDBAC5}"/>
                </a:ext>
              </a:extLst>
            </p:cNvPr>
            <p:cNvSpPr/>
            <p:nvPr/>
          </p:nvSpPr>
          <p:spPr>
            <a:xfrm>
              <a:off x="5285984" y="4571993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4" name="Rectangle 783">
              <a:extLst>
                <a:ext uri="{FF2B5EF4-FFF2-40B4-BE49-F238E27FC236}">
                  <a16:creationId xmlns:a16="http://schemas.microsoft.com/office/drawing/2014/main" id="{8E0C77B7-C4F8-4512-BF2B-E4CEFFC97DE5}"/>
                </a:ext>
              </a:extLst>
            </p:cNvPr>
            <p:cNvSpPr/>
            <p:nvPr/>
          </p:nvSpPr>
          <p:spPr>
            <a:xfrm>
              <a:off x="5285984" y="497282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5" name="Rectangle 784">
              <a:extLst>
                <a:ext uri="{FF2B5EF4-FFF2-40B4-BE49-F238E27FC236}">
                  <a16:creationId xmlns:a16="http://schemas.microsoft.com/office/drawing/2014/main" id="{0498E17F-9737-4D39-A40E-3F76713E510C}"/>
                </a:ext>
              </a:extLst>
            </p:cNvPr>
            <p:cNvSpPr/>
            <p:nvPr/>
          </p:nvSpPr>
          <p:spPr>
            <a:xfrm>
              <a:off x="1565753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6" name="Rectangle 785">
              <a:extLst>
                <a:ext uri="{FF2B5EF4-FFF2-40B4-BE49-F238E27FC236}">
                  <a16:creationId xmlns:a16="http://schemas.microsoft.com/office/drawing/2014/main" id="{F15AA488-39A8-4FC0-AAFE-A4F16ED0B0BA}"/>
                </a:ext>
              </a:extLst>
            </p:cNvPr>
            <p:cNvSpPr/>
            <p:nvPr/>
          </p:nvSpPr>
          <p:spPr>
            <a:xfrm>
              <a:off x="1979112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7" name="Rectangle 786">
              <a:extLst>
                <a:ext uri="{FF2B5EF4-FFF2-40B4-BE49-F238E27FC236}">
                  <a16:creationId xmlns:a16="http://schemas.microsoft.com/office/drawing/2014/main" id="{91FAD300-1929-4537-83A1-BF61ECB76B0A}"/>
                </a:ext>
              </a:extLst>
            </p:cNvPr>
            <p:cNvSpPr/>
            <p:nvPr/>
          </p:nvSpPr>
          <p:spPr>
            <a:xfrm>
              <a:off x="2392471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8" name="Rectangle 787">
              <a:extLst>
                <a:ext uri="{FF2B5EF4-FFF2-40B4-BE49-F238E27FC236}">
                  <a16:creationId xmlns:a16="http://schemas.microsoft.com/office/drawing/2014/main" id="{CE6EB853-B65F-4D8D-905C-A77244A068A0}"/>
                </a:ext>
              </a:extLst>
            </p:cNvPr>
            <p:cNvSpPr/>
            <p:nvPr/>
          </p:nvSpPr>
          <p:spPr>
            <a:xfrm>
              <a:off x="2805830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9" name="Rectangle 788">
              <a:extLst>
                <a:ext uri="{FF2B5EF4-FFF2-40B4-BE49-F238E27FC236}">
                  <a16:creationId xmlns:a16="http://schemas.microsoft.com/office/drawing/2014/main" id="{2792F2AB-006B-499D-B021-5A7995D7561C}"/>
                </a:ext>
              </a:extLst>
            </p:cNvPr>
            <p:cNvSpPr/>
            <p:nvPr/>
          </p:nvSpPr>
          <p:spPr>
            <a:xfrm>
              <a:off x="3219189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90" name="Rectangle 789">
              <a:extLst>
                <a:ext uri="{FF2B5EF4-FFF2-40B4-BE49-F238E27FC236}">
                  <a16:creationId xmlns:a16="http://schemas.microsoft.com/office/drawing/2014/main" id="{AD0742E1-4854-4DE6-B480-448422C0A11A}"/>
                </a:ext>
              </a:extLst>
            </p:cNvPr>
            <p:cNvSpPr/>
            <p:nvPr/>
          </p:nvSpPr>
          <p:spPr>
            <a:xfrm>
              <a:off x="3632548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91" name="Rectangle 790">
              <a:extLst>
                <a:ext uri="{FF2B5EF4-FFF2-40B4-BE49-F238E27FC236}">
                  <a16:creationId xmlns:a16="http://schemas.microsoft.com/office/drawing/2014/main" id="{6CAD0BCB-3609-4BA2-A374-BDF1D3E8EB15}"/>
                </a:ext>
              </a:extLst>
            </p:cNvPr>
            <p:cNvSpPr/>
            <p:nvPr/>
          </p:nvSpPr>
          <p:spPr>
            <a:xfrm>
              <a:off x="4045907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92" name="Rectangle 791">
              <a:extLst>
                <a:ext uri="{FF2B5EF4-FFF2-40B4-BE49-F238E27FC236}">
                  <a16:creationId xmlns:a16="http://schemas.microsoft.com/office/drawing/2014/main" id="{B152045A-7513-42A4-8F1F-BA711AFD2E3D}"/>
                </a:ext>
              </a:extLst>
            </p:cNvPr>
            <p:cNvSpPr/>
            <p:nvPr/>
          </p:nvSpPr>
          <p:spPr>
            <a:xfrm>
              <a:off x="4476044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93" name="Rectangle 792">
              <a:extLst>
                <a:ext uri="{FF2B5EF4-FFF2-40B4-BE49-F238E27FC236}">
                  <a16:creationId xmlns:a16="http://schemas.microsoft.com/office/drawing/2014/main" id="{91C54F3D-3705-4362-970D-E146AAD41106}"/>
                </a:ext>
              </a:extLst>
            </p:cNvPr>
            <p:cNvSpPr/>
            <p:nvPr/>
          </p:nvSpPr>
          <p:spPr>
            <a:xfrm>
              <a:off x="4872625" y="5373656"/>
              <a:ext cx="413359" cy="400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94" name="Rectangle 793">
              <a:extLst>
                <a:ext uri="{FF2B5EF4-FFF2-40B4-BE49-F238E27FC236}">
                  <a16:creationId xmlns:a16="http://schemas.microsoft.com/office/drawing/2014/main" id="{DA2F7CD7-08AD-4AF5-916E-682D7C77589B}"/>
                </a:ext>
              </a:extLst>
            </p:cNvPr>
            <p:cNvSpPr/>
            <p:nvPr/>
          </p:nvSpPr>
          <p:spPr>
            <a:xfrm>
              <a:off x="5285984" y="5373657"/>
              <a:ext cx="413359" cy="4008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95" name="TextBox 794">
              <a:extLst>
                <a:ext uri="{FF2B5EF4-FFF2-40B4-BE49-F238E27FC236}">
                  <a16:creationId xmlns:a16="http://schemas.microsoft.com/office/drawing/2014/main" id="{2457AAF8-2C00-4443-8DD5-7595B877C0BB}"/>
                </a:ext>
              </a:extLst>
            </p:cNvPr>
            <p:cNvSpPr txBox="1"/>
            <p:nvPr/>
          </p:nvSpPr>
          <p:spPr>
            <a:xfrm>
              <a:off x="1079418" y="1771089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1</a:t>
              </a:r>
            </a:p>
          </p:txBody>
        </p:sp>
        <p:sp>
          <p:nvSpPr>
            <p:cNvPr id="796" name="TextBox 795">
              <a:extLst>
                <a:ext uri="{FF2B5EF4-FFF2-40B4-BE49-F238E27FC236}">
                  <a16:creationId xmlns:a16="http://schemas.microsoft.com/office/drawing/2014/main" id="{80CF1E17-2FCF-42BC-9B16-E05353BAC2A5}"/>
                </a:ext>
              </a:extLst>
            </p:cNvPr>
            <p:cNvSpPr txBox="1"/>
            <p:nvPr/>
          </p:nvSpPr>
          <p:spPr>
            <a:xfrm>
              <a:off x="1079417" y="2171918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2</a:t>
              </a:r>
            </a:p>
          </p:txBody>
        </p:sp>
        <p:sp>
          <p:nvSpPr>
            <p:cNvPr id="797" name="TextBox 796">
              <a:extLst>
                <a:ext uri="{FF2B5EF4-FFF2-40B4-BE49-F238E27FC236}">
                  <a16:creationId xmlns:a16="http://schemas.microsoft.com/office/drawing/2014/main" id="{F414954D-220A-4C77-8F5F-DCA5BADEAF31}"/>
                </a:ext>
              </a:extLst>
            </p:cNvPr>
            <p:cNvSpPr txBox="1"/>
            <p:nvPr/>
          </p:nvSpPr>
          <p:spPr>
            <a:xfrm>
              <a:off x="1080791" y="2572028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3</a:t>
              </a:r>
            </a:p>
          </p:txBody>
        </p:sp>
        <p:sp>
          <p:nvSpPr>
            <p:cNvPr id="798" name="TextBox 797">
              <a:extLst>
                <a:ext uri="{FF2B5EF4-FFF2-40B4-BE49-F238E27FC236}">
                  <a16:creationId xmlns:a16="http://schemas.microsoft.com/office/drawing/2014/main" id="{54406266-DE7F-4F7F-AFA3-AEDBE2253FB5}"/>
                </a:ext>
              </a:extLst>
            </p:cNvPr>
            <p:cNvSpPr txBox="1"/>
            <p:nvPr/>
          </p:nvSpPr>
          <p:spPr>
            <a:xfrm>
              <a:off x="1080790" y="2972857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4</a:t>
              </a:r>
            </a:p>
          </p:txBody>
        </p:sp>
        <p:sp>
          <p:nvSpPr>
            <p:cNvPr id="799" name="TextBox 798">
              <a:extLst>
                <a:ext uri="{FF2B5EF4-FFF2-40B4-BE49-F238E27FC236}">
                  <a16:creationId xmlns:a16="http://schemas.microsoft.com/office/drawing/2014/main" id="{B02A508F-7095-4989-A603-BCC5F19E64BA}"/>
                </a:ext>
              </a:extLst>
            </p:cNvPr>
            <p:cNvSpPr txBox="1"/>
            <p:nvPr/>
          </p:nvSpPr>
          <p:spPr>
            <a:xfrm>
              <a:off x="1079418" y="3366672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5</a:t>
              </a:r>
            </a:p>
          </p:txBody>
        </p:sp>
        <p:sp>
          <p:nvSpPr>
            <p:cNvPr id="800" name="TextBox 799">
              <a:extLst>
                <a:ext uri="{FF2B5EF4-FFF2-40B4-BE49-F238E27FC236}">
                  <a16:creationId xmlns:a16="http://schemas.microsoft.com/office/drawing/2014/main" id="{A577308C-23D3-489F-819D-CBA0F199C885}"/>
                </a:ext>
              </a:extLst>
            </p:cNvPr>
            <p:cNvSpPr txBox="1"/>
            <p:nvPr/>
          </p:nvSpPr>
          <p:spPr>
            <a:xfrm>
              <a:off x="1079417" y="3767501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6</a:t>
              </a:r>
            </a:p>
          </p:txBody>
        </p:sp>
        <p:sp>
          <p:nvSpPr>
            <p:cNvPr id="801" name="TextBox 800">
              <a:extLst>
                <a:ext uri="{FF2B5EF4-FFF2-40B4-BE49-F238E27FC236}">
                  <a16:creationId xmlns:a16="http://schemas.microsoft.com/office/drawing/2014/main" id="{7B235B41-C9AA-4966-99E4-294CE5610A70}"/>
                </a:ext>
              </a:extLst>
            </p:cNvPr>
            <p:cNvSpPr txBox="1"/>
            <p:nvPr/>
          </p:nvSpPr>
          <p:spPr>
            <a:xfrm>
              <a:off x="1080791" y="4167611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7</a:t>
              </a:r>
            </a:p>
          </p:txBody>
        </p:sp>
        <p:sp>
          <p:nvSpPr>
            <p:cNvPr id="802" name="TextBox 801">
              <a:extLst>
                <a:ext uri="{FF2B5EF4-FFF2-40B4-BE49-F238E27FC236}">
                  <a16:creationId xmlns:a16="http://schemas.microsoft.com/office/drawing/2014/main" id="{A68A2F3A-D81D-4922-B3F4-D0CF432DEA1A}"/>
                </a:ext>
              </a:extLst>
            </p:cNvPr>
            <p:cNvSpPr txBox="1"/>
            <p:nvPr/>
          </p:nvSpPr>
          <p:spPr>
            <a:xfrm>
              <a:off x="1080790" y="4568440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8</a:t>
              </a:r>
            </a:p>
          </p:txBody>
        </p:sp>
        <p:sp>
          <p:nvSpPr>
            <p:cNvPr id="803" name="TextBox 802">
              <a:extLst>
                <a:ext uri="{FF2B5EF4-FFF2-40B4-BE49-F238E27FC236}">
                  <a16:creationId xmlns:a16="http://schemas.microsoft.com/office/drawing/2014/main" id="{8601D3ED-43BE-419C-B5CB-69BE710CC0E8}"/>
                </a:ext>
              </a:extLst>
            </p:cNvPr>
            <p:cNvSpPr txBox="1"/>
            <p:nvPr/>
          </p:nvSpPr>
          <p:spPr>
            <a:xfrm>
              <a:off x="1079419" y="4962254"/>
              <a:ext cx="907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9</a:t>
              </a:r>
            </a:p>
          </p:txBody>
        </p:sp>
        <p:sp>
          <p:nvSpPr>
            <p:cNvPr id="804" name="TextBox 803">
              <a:extLst>
                <a:ext uri="{FF2B5EF4-FFF2-40B4-BE49-F238E27FC236}">
                  <a16:creationId xmlns:a16="http://schemas.microsoft.com/office/drawing/2014/main" id="{97A8AEB3-BE0B-4AF7-A535-4154BCA3E614}"/>
                </a:ext>
              </a:extLst>
            </p:cNvPr>
            <p:cNvSpPr txBox="1"/>
            <p:nvPr/>
          </p:nvSpPr>
          <p:spPr>
            <a:xfrm>
              <a:off x="1079418" y="5363083"/>
              <a:ext cx="11063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10</a:t>
              </a:r>
            </a:p>
          </p:txBody>
        </p:sp>
        <p:sp>
          <p:nvSpPr>
            <p:cNvPr id="805" name="TextBox 804">
              <a:extLst>
                <a:ext uri="{FF2B5EF4-FFF2-40B4-BE49-F238E27FC236}">
                  <a16:creationId xmlns:a16="http://schemas.microsoft.com/office/drawing/2014/main" id="{D44CC1E9-42E1-4470-847D-CC521B68D9FE}"/>
                </a:ext>
              </a:extLst>
            </p:cNvPr>
            <p:cNvSpPr txBox="1"/>
            <p:nvPr/>
          </p:nvSpPr>
          <p:spPr>
            <a:xfrm rot="16200000">
              <a:off x="-463504" y="2870276"/>
              <a:ext cx="21945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/>
                <a:t>Fold #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23256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100 repetitions</a:t>
            </a:r>
          </a:p>
          <a:p>
            <a:endParaRPr lang="en-US" dirty="0"/>
          </a:p>
          <a:p>
            <a:r>
              <a:rPr lang="en-US" dirty="0"/>
              <a:t>10 fold cross validation to estimate performance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split data into training and testing</a:t>
            </a:r>
          </a:p>
          <a:p>
            <a:pPr lvl="1" indent="0">
              <a:buNone/>
            </a:pPr>
            <a:endParaRPr lang="en-US" dirty="0"/>
          </a:p>
          <a:p>
            <a:r>
              <a:rPr lang="en-US" dirty="0"/>
              <a:t>3 fold cross validation to choose hyper-parameters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Only use training set from previous split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Split “training set” into training and validation	</a:t>
            </a:r>
          </a:p>
          <a:p>
            <a:endParaRPr lang="en-US" dirty="0"/>
          </a:p>
          <a:p>
            <a:r>
              <a:rPr lang="en-US" dirty="0"/>
              <a:t>Generates 1000 test set / out-of-sample predictions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model fitting scheme</a:t>
            </a:r>
          </a:p>
        </p:txBody>
      </p:sp>
    </p:spTree>
    <p:extLst>
      <p:ext uri="{BB962C8B-B14F-4D97-AF65-F5344CB8AC3E}">
        <p14:creationId xmlns:p14="http://schemas.microsoft.com/office/powerpoint/2010/main" val="26175989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b="1" dirty="0"/>
              <a:t>Regression: </a:t>
            </a:r>
            <a:r>
              <a:rPr lang="en-US" dirty="0"/>
              <a:t>want to compare continuous (real) numbers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Classification: </a:t>
            </a:r>
            <a:r>
              <a:rPr lang="en-US" dirty="0"/>
              <a:t>want to compare probabilities or discrete choices</a:t>
            </a:r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metrics </a:t>
            </a:r>
          </a:p>
        </p:txBody>
      </p:sp>
    </p:spTree>
    <p:extLst>
      <p:ext uri="{BB962C8B-B14F-4D97-AF65-F5344CB8AC3E}">
        <p14:creationId xmlns:p14="http://schemas.microsoft.com/office/powerpoint/2010/main" val="32399786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Occurs in classification problems when we have far more observations in one class as compared to another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Typically larger than 100:1</a:t>
            </a:r>
          </a:p>
          <a:p>
            <a:endParaRPr lang="en-US" dirty="0"/>
          </a:p>
          <a:p>
            <a:r>
              <a:rPr lang="en-US" b="1" dirty="0"/>
              <a:t>Class weighting: </a:t>
            </a:r>
            <a:r>
              <a:rPr lang="en-US" dirty="0"/>
              <a:t>different penalties for misclassifying 1s and 0s</a:t>
            </a:r>
          </a:p>
          <a:p>
            <a:endParaRPr lang="en-US" b="1" dirty="0"/>
          </a:p>
          <a:p>
            <a:r>
              <a:rPr lang="en-US" b="1" dirty="0"/>
              <a:t>Oversampling:</a:t>
            </a:r>
            <a:r>
              <a:rPr lang="en-US" dirty="0"/>
              <a:t> random, SMOTE</a:t>
            </a:r>
          </a:p>
          <a:p>
            <a:endParaRPr lang="en-US" b="1" dirty="0"/>
          </a:p>
          <a:p>
            <a:r>
              <a:rPr lang="en-US" b="1" dirty="0" err="1"/>
              <a:t>Undersampling</a:t>
            </a:r>
            <a:r>
              <a:rPr lang="en-US" b="1" dirty="0"/>
              <a:t>: </a:t>
            </a:r>
            <a:r>
              <a:rPr lang="en-US" dirty="0"/>
              <a:t>random, near miss</a:t>
            </a:r>
          </a:p>
          <a:p>
            <a:pPr lvl="1" indent="0">
              <a:buNone/>
            </a:pP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Imbalanced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29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01795" y="764841"/>
                <a:ext cx="5487277" cy="5394660"/>
              </a:xfrm>
            </p:spPr>
            <p:txBody>
              <a:bodyPr>
                <a:normAutofit fontScale="92500" lnSpcReduction="20000"/>
              </a:bodyPr>
              <a:lstStyle/>
              <a:p>
                <a:endParaRPr lang="en-US" dirty="0"/>
              </a:p>
              <a:p>
                <a:r>
                  <a:rPr lang="en-US" b="1" dirty="0"/>
                  <a:t>Mean squared error (MSE): </a:t>
                </a:r>
                <a:r>
                  <a:rPr lang="en-US" dirty="0"/>
                  <a:t>average error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𝑀𝑆𝐸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b="1" dirty="0"/>
                  <a:t>Root mean squared error (RMSE): </a:t>
                </a:r>
                <a:r>
                  <a:rPr lang="en-US" dirty="0"/>
                  <a:t>context-specific average error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𝑀𝑆𝐸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acc>
                                            <m:accPr>
                                              <m:chr m:val="̂"/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e>
                                          </m:acc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  <m:r>
                            <m:rPr>
                              <m:nor/>
                            </m:rPr>
                            <a:rPr lang="en-US" dirty="0"/>
                            <m:t> </m:t>
                          </m:r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1795" y="764841"/>
                <a:ext cx="5487277" cy="5394660"/>
              </a:xfrm>
              <a:blipFill>
                <a:blip r:embed="rId3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metrics – regression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B9093D3-722C-4BE8-AB76-EBF06024B3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684716"/>
              </p:ext>
            </p:extLst>
          </p:nvPr>
        </p:nvGraphicFramePr>
        <p:xfrm>
          <a:off x="5558638" y="1275125"/>
          <a:ext cx="6335652" cy="3847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Acrobat Document" r:id="rId4" imgW="3952855" imgH="2400300" progId="AcroExch.Document.DC">
                  <p:embed/>
                </p:oleObj>
              </mc:Choice>
              <mc:Fallback>
                <p:oleObj name="Acrobat Document" r:id="rId4" imgW="3952855" imgH="2400300" progId="AcroExch.Document.DC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2A5BD17-5AD6-4F48-AC5A-CF2C1ACC24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58638" y="1275125"/>
                        <a:ext cx="6335652" cy="3847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186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01796" y="764841"/>
            <a:ext cx="5990615" cy="539466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6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1" dirty="0"/>
              <a:t>R-squared: </a:t>
            </a:r>
            <a:r>
              <a:rPr lang="en-US" dirty="0"/>
              <a:t>unit-less measure of explained variation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metrics – regression</a:t>
            </a:r>
          </a:p>
        </p:txBody>
      </p:sp>
      <p:pic>
        <p:nvPicPr>
          <p:cNvPr id="4" name="Picture 3" descr="latex-image-1.pdf">
            <a:extLst>
              <a:ext uri="{FF2B5EF4-FFF2-40B4-BE49-F238E27FC236}">
                <a16:creationId xmlns:a16="http://schemas.microsoft.com/office/drawing/2014/main" id="{90247791-FA90-4D52-91D0-0E6526C7BD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859" y="3076913"/>
            <a:ext cx="3213100" cy="1574800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233E154-B191-4EC4-A54C-FB22D2608A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857035"/>
              </p:ext>
            </p:extLst>
          </p:nvPr>
        </p:nvGraphicFramePr>
        <p:xfrm>
          <a:off x="5687197" y="1291067"/>
          <a:ext cx="6186896" cy="3849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Acrobat Document" r:id="rId4" imgW="3857498" imgH="2400300" progId="AcroExch.Document.DC">
                  <p:embed/>
                </p:oleObj>
              </mc:Choice>
              <mc:Fallback>
                <p:oleObj name="Acrobat Document" r:id="rId4" imgW="3857498" imgH="2400300" progId="AcroExch.Document.DC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4D9F5AB-3397-43C1-8FD3-9188BE3C6F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87197" y="1291067"/>
                        <a:ext cx="6186896" cy="3849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636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01795" y="764841"/>
                <a:ext cx="11518961" cy="5394660"/>
              </a:xfrm>
            </p:spPr>
            <p:txBody>
              <a:bodyPr>
                <a:normAutofit/>
              </a:bodyPr>
              <a:lstStyle/>
              <a:p>
                <a:endParaRPr lang="en-US" dirty="0"/>
              </a:p>
              <a:p>
                <a:r>
                  <a:rPr lang="en-US" b="1" dirty="0"/>
                  <a:t>True positive rate (TPR): </a:t>
                </a:r>
                <a:r>
                  <a:rPr lang="en-US" dirty="0"/>
                  <a:t>measures the proportion of positives (y = 1) that are correctly identified. Also known as </a:t>
                </a:r>
                <a:r>
                  <a:rPr lang="en-US" i="1" dirty="0"/>
                  <a:t>sensitivity</a:t>
                </a:r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𝑇𝑃𝑅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𝑇𝑃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𝐹𝑁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b="1" dirty="0"/>
                  <a:t>True negative rate (TNR): </a:t>
                </a:r>
                <a:r>
                  <a:rPr lang="en-US" dirty="0"/>
                  <a:t>measures the proportion of negatives (y = 0) that are correctly identified. Also known as </a:t>
                </a:r>
                <a:r>
                  <a:rPr lang="en-US" i="1" dirty="0"/>
                  <a:t>specificity</a:t>
                </a:r>
                <a:r>
                  <a:rPr lang="en-US" dirty="0"/>
                  <a:t>.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𝐹𝑃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1795" y="764841"/>
                <a:ext cx="11518961" cy="5394660"/>
              </a:xfrm>
              <a:blipFill>
                <a:blip r:embed="rId2"/>
                <a:stretch>
                  <a:fillRect l="-1111" r="-1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metrics –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50649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01795" y="764841"/>
                <a:ext cx="11518961" cy="5394660"/>
              </a:xfrm>
            </p:spPr>
            <p:txBody>
              <a:bodyPr>
                <a:normAutofit/>
              </a:bodyPr>
              <a:lstStyle/>
              <a:p>
                <a:endParaRPr lang="en-US" dirty="0"/>
              </a:p>
              <a:p>
                <a:r>
                  <a:rPr lang="en-US" b="1" dirty="0"/>
                  <a:t>False positive rate (FPR):</a:t>
                </a:r>
                <a:r>
                  <a:rPr lang="en-US" dirty="0"/>
                  <a:t> measures the proportion of negatives (y = 0) that are incorrectly identified. Also known as </a:t>
                </a:r>
                <a:r>
                  <a:rPr lang="en-US" i="1" dirty="0"/>
                  <a:t>Type I error</a:t>
                </a:r>
                <a:r>
                  <a:rPr lang="en-US" dirty="0"/>
                  <a:t>.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𝑃𝑅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𝐹𝑃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b="1" dirty="0"/>
                  <a:t>False negative rate (FNR): </a:t>
                </a:r>
                <a:r>
                  <a:rPr lang="en-US" dirty="0"/>
                  <a:t>measures the proportion of positives (y = 1) that are incorrectly identified. Also known as </a:t>
                </a:r>
                <a:r>
                  <a:rPr lang="en-US" i="1" dirty="0"/>
                  <a:t>Type II error</a:t>
                </a:r>
                <a:r>
                  <a:rPr lang="en-US" dirty="0"/>
                  <a:t>.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𝐹𝑁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𝐹𝑁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𝐹𝑁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b="1" dirty="0"/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1795" y="764841"/>
                <a:ext cx="11518961" cy="5394660"/>
              </a:xfrm>
              <a:blipFill>
                <a:blip r:embed="rId2"/>
                <a:stretch>
                  <a:fillRect l="-1111" r="-15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metrics –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59080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Prediction vs. Explanation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A5DB97-DC51-D445-8DDA-A61AFA5263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788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metrics – classification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A8836ED-D57A-45DC-934F-7605AC84B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796" y="764841"/>
            <a:ext cx="4958770" cy="5394660"/>
          </a:xfrm>
        </p:spPr>
        <p:txBody>
          <a:bodyPr>
            <a:normAutofit/>
          </a:bodyPr>
          <a:lstStyle/>
          <a:p>
            <a:endParaRPr lang="en-US" b="1" dirty="0"/>
          </a:p>
          <a:p>
            <a:r>
              <a:rPr lang="en-US" b="1" dirty="0"/>
              <a:t>Classification accuracy: </a:t>
            </a:r>
            <a:r>
              <a:rPr lang="en-US" dirty="0"/>
              <a:t>% of</a:t>
            </a:r>
            <a:r>
              <a:rPr lang="en-US" b="1" dirty="0"/>
              <a:t> </a:t>
            </a:r>
            <a:r>
              <a:rPr lang="en-US" dirty="0"/>
              <a:t>targets correctly classified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575B7EC3-7F52-4DDB-BD55-843550646298}"/>
                  </a:ext>
                </a:extLst>
              </p:cNvPr>
              <p:cNvSpPr/>
              <p:nvPr/>
            </p:nvSpPr>
            <p:spPr>
              <a:xfrm>
                <a:off x="5543021" y="1369300"/>
                <a:ext cx="6305906" cy="9643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𝑇𝑃</m:t>
                          </m:r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𝑇𝑁</m:t>
                          </m:r>
                        </m:num>
                        <m:den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𝑇𝑃</m:t>
                          </m:r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𝐹𝑁</m:t>
                          </m:r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𝑇𝑁</m:t>
                          </m:r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𝐹𝑃</m:t>
                          </m:r>
                        </m:den>
                      </m:f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575B7EC3-7F52-4DDB-BD55-8435506462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3021" y="1369300"/>
                <a:ext cx="6305906" cy="96436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48999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metrics – classification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9A5F1F6-50F3-4E06-A777-5CE0C80309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652192"/>
              </p:ext>
            </p:extLst>
          </p:nvPr>
        </p:nvGraphicFramePr>
        <p:xfrm>
          <a:off x="5780015" y="754530"/>
          <a:ext cx="5528345" cy="5528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Acrobat Document" r:id="rId3" imgW="4505277" imgH="4505220" progId="AcroExch.Document.DC">
                  <p:embed/>
                </p:oleObj>
              </mc:Choice>
              <mc:Fallback>
                <p:oleObj name="Acrobat Document" r:id="rId3" imgW="4505277" imgH="450522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80015" y="754530"/>
                        <a:ext cx="5528345" cy="5528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A8836ED-D57A-45DC-934F-7605AC84B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796" y="764841"/>
            <a:ext cx="4958770" cy="5394660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b="1" dirty="0">
                <a:solidFill>
                  <a:schemeClr val="bg1">
                    <a:lumMod val="85000"/>
                  </a:schemeClr>
                </a:solidFill>
              </a:rPr>
              <a:t>Classification accuracy: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% of</a:t>
            </a:r>
            <a:r>
              <a:rPr lang="en-US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targets correctly classified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  <a:p>
            <a:endParaRPr lang="en-US" b="1" dirty="0"/>
          </a:p>
          <a:p>
            <a:r>
              <a:rPr lang="en-US" b="1" dirty="0"/>
              <a:t>Confusion matrix: </a:t>
            </a:r>
            <a:r>
              <a:rPr lang="en-US" dirty="0"/>
              <a:t>visualization of the various rates / errors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986670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metrics – classification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A8836ED-D57A-45DC-934F-7605AC84B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796" y="764841"/>
            <a:ext cx="4958770" cy="5394660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b="1" dirty="0">
                <a:solidFill>
                  <a:schemeClr val="bg1">
                    <a:lumMod val="85000"/>
                  </a:schemeClr>
                </a:solidFill>
              </a:rPr>
              <a:t>Classification accuracy: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% of</a:t>
            </a:r>
            <a:r>
              <a:rPr lang="en-US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targets correctly classified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  <a:p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US" b="1" dirty="0">
                <a:solidFill>
                  <a:schemeClr val="bg1">
                    <a:lumMod val="85000"/>
                  </a:schemeClr>
                </a:solidFill>
              </a:rPr>
              <a:t>Confusion matrix: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visualization of the various rates / errors</a:t>
            </a:r>
          </a:p>
          <a:p>
            <a:endParaRPr lang="en-US" b="1" dirty="0"/>
          </a:p>
          <a:p>
            <a:r>
              <a:rPr lang="en-US" b="1" dirty="0"/>
              <a:t>Receiver Operating Curve (ROC): </a:t>
            </a:r>
            <a:r>
              <a:rPr lang="en-US" dirty="0"/>
              <a:t>visualization of the trade-off between the TPR and FPR</a:t>
            </a:r>
            <a:endParaRPr 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1877D1-A94B-40F5-B3BD-4B25E474B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3334" y="1315141"/>
            <a:ext cx="5963866" cy="422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0681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AB091E-470C-F849-A8A9-F73D34BED4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Focus on exploratory data analysis and feature engineering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Data processing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Data visualization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Feature engineering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115C0B-1E3D-A24A-8821-39779B9BD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class</a:t>
            </a:r>
          </a:p>
        </p:txBody>
      </p:sp>
    </p:spTree>
    <p:extLst>
      <p:ext uri="{BB962C8B-B14F-4D97-AF65-F5344CB8AC3E}">
        <p14:creationId xmlns:p14="http://schemas.microsoft.com/office/powerpoint/2010/main" val="3961571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b="1" dirty="0"/>
              <a:t>Goal: </a:t>
            </a:r>
            <a:r>
              <a:rPr lang="en-US" dirty="0"/>
              <a:t>explain the relationship between the target and the features</a:t>
            </a:r>
          </a:p>
          <a:p>
            <a:endParaRPr lang="en-US" dirty="0"/>
          </a:p>
          <a:p>
            <a:r>
              <a:rPr lang="en-US" b="1" dirty="0"/>
              <a:t>Focus:</a:t>
            </a:r>
            <a:r>
              <a:rPr lang="en-US" dirty="0"/>
              <a:t> interpretability</a:t>
            </a:r>
          </a:p>
          <a:p>
            <a:endParaRPr lang="en-US" dirty="0"/>
          </a:p>
          <a:p>
            <a:r>
              <a:rPr lang="en-US" b="1" dirty="0"/>
              <a:t>Implications:</a:t>
            </a:r>
            <a:r>
              <a:rPr lang="en-US" dirty="0"/>
              <a:t> care is needed with respect to model assumptions</a:t>
            </a:r>
          </a:p>
          <a:p>
            <a:endParaRPr lang="en-US" dirty="0"/>
          </a:p>
          <a:p>
            <a:r>
              <a:rPr lang="en-US" b="1" dirty="0"/>
              <a:t>Models:</a:t>
            </a:r>
            <a:r>
              <a:rPr lang="en-US" dirty="0"/>
              <a:t> linear and logistic regression, decision trees</a:t>
            </a:r>
            <a:endParaRPr lang="en-US" b="1" dirty="0"/>
          </a:p>
          <a:p>
            <a:endParaRPr lang="en-US" dirty="0"/>
          </a:p>
          <a:p>
            <a:r>
              <a:rPr lang="en-US" b="1" dirty="0"/>
              <a:t>Examples:</a:t>
            </a:r>
            <a:r>
              <a:rPr lang="en-US" dirty="0"/>
              <a:t> heart disease risk factors; factors influencing product sales; factors influencing transportation costs; etc.</a:t>
            </a:r>
            <a:endParaRPr lang="en-US" b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Explanation problems</a:t>
            </a:r>
          </a:p>
        </p:txBody>
      </p:sp>
    </p:spTree>
    <p:extLst>
      <p:ext uri="{BB962C8B-B14F-4D97-AF65-F5344CB8AC3E}">
        <p14:creationId xmlns:p14="http://schemas.microsoft.com/office/powerpoint/2010/main" val="76469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b="1" dirty="0"/>
              <a:t>Goal: </a:t>
            </a:r>
            <a:r>
              <a:rPr lang="en-US" dirty="0"/>
              <a:t>predict the target value as accurately as possible</a:t>
            </a:r>
          </a:p>
          <a:p>
            <a:endParaRPr lang="en-US" dirty="0"/>
          </a:p>
          <a:p>
            <a:r>
              <a:rPr lang="en-US" b="1" dirty="0"/>
              <a:t>Focus: </a:t>
            </a:r>
            <a:r>
              <a:rPr lang="en-US" dirty="0"/>
              <a:t>prediction accuracy</a:t>
            </a:r>
          </a:p>
          <a:p>
            <a:endParaRPr lang="en-US" dirty="0"/>
          </a:p>
          <a:p>
            <a:r>
              <a:rPr lang="en-US" b="1" dirty="0"/>
              <a:t>Implications: </a:t>
            </a:r>
            <a:r>
              <a:rPr lang="en-US" dirty="0"/>
              <a:t>fewer assumptions can be made at the cost of interpretability</a:t>
            </a:r>
          </a:p>
          <a:p>
            <a:endParaRPr lang="en-US" dirty="0"/>
          </a:p>
          <a:p>
            <a:r>
              <a:rPr lang="en-US" b="1" dirty="0"/>
              <a:t>Models: </a:t>
            </a:r>
            <a:r>
              <a:rPr lang="en-US" dirty="0"/>
              <a:t>neural networks, ensembles, regularization</a:t>
            </a:r>
          </a:p>
          <a:p>
            <a:endParaRPr lang="en-US" dirty="0"/>
          </a:p>
          <a:p>
            <a:r>
              <a:rPr lang="en-US" b="1" dirty="0"/>
              <a:t>Examples:</a:t>
            </a:r>
            <a:r>
              <a:rPr lang="en-US" dirty="0"/>
              <a:t> digit, text, and speech recognition; translation; self driving cars; game-playing AI; travel time prediction, etc.  </a:t>
            </a:r>
            <a:endParaRPr lang="en-US" b="1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Prediction problems</a:t>
            </a:r>
          </a:p>
        </p:txBody>
      </p:sp>
    </p:spTree>
    <p:extLst>
      <p:ext uri="{BB962C8B-B14F-4D97-AF65-F5344CB8AC3E}">
        <p14:creationId xmlns:p14="http://schemas.microsoft.com/office/powerpoint/2010/main" val="351720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Bias vs. Variance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5438D2-8886-B745-9131-BD54BF7117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38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For prediction problems, our focus is to obtain the most accurate out-of-sample model performance</a:t>
            </a:r>
          </a:p>
          <a:p>
            <a:endParaRPr lang="en-US" dirty="0"/>
          </a:p>
          <a:p>
            <a:r>
              <a:rPr lang="en-US" b="1" dirty="0"/>
              <a:t>To help build intuition:</a:t>
            </a:r>
          </a:p>
          <a:p>
            <a:endParaRPr lang="en-US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Imagine that there are multiple groups of observations that we have not seen – call them </a:t>
            </a:r>
            <a:r>
              <a:rPr lang="en-US" i="1" dirty="0"/>
              <a:t>unseen datasets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We apply our model to these unseen datasets and obtain an estimate of our out-of-sample prediction error 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/>
              <a:t>One estimate for each unseen dataset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401857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Average prediction error over all unseen datasets</a:t>
            </a:r>
          </a:p>
          <a:p>
            <a:endParaRPr lang="en-US" dirty="0"/>
          </a:p>
          <a:p>
            <a:r>
              <a:rPr lang="en-US" dirty="0"/>
              <a:t>Measures the error caused by modelling assumptions that lead us to miss key relationships </a:t>
            </a:r>
          </a:p>
          <a:p>
            <a:endParaRPr lang="en-US" dirty="0"/>
          </a:p>
          <a:p>
            <a:r>
              <a:rPr lang="en-US" dirty="0"/>
              <a:t>A model with high bias is said to be </a:t>
            </a:r>
            <a:r>
              <a:rPr lang="en-US" b="1" i="1" dirty="0"/>
              <a:t>underfitting</a:t>
            </a:r>
            <a:r>
              <a:rPr lang="en-US" dirty="0"/>
              <a:t> the data.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Bias</a:t>
            </a:r>
          </a:p>
        </p:txBody>
      </p:sp>
    </p:spTree>
    <p:extLst>
      <p:ext uri="{BB962C8B-B14F-4D97-AF65-F5344CB8AC3E}">
        <p14:creationId xmlns:p14="http://schemas.microsoft.com/office/powerpoint/2010/main" val="536957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Variation in prediction error over all unseen datasets. </a:t>
            </a:r>
          </a:p>
          <a:p>
            <a:endParaRPr lang="en-US" dirty="0"/>
          </a:p>
          <a:p>
            <a:r>
              <a:rPr lang="en-US" dirty="0"/>
              <a:t>Measures the model's sensitivity to a particular choice of dataset.</a:t>
            </a:r>
          </a:p>
          <a:p>
            <a:endParaRPr lang="en-US" dirty="0"/>
          </a:p>
          <a:p>
            <a:r>
              <a:rPr lang="en-US" dirty="0"/>
              <a:t>A model with high variance is said to be </a:t>
            </a:r>
            <a:r>
              <a:rPr lang="en-US" b="1" i="1" dirty="0"/>
              <a:t>overfitting</a:t>
            </a:r>
            <a:r>
              <a:rPr lang="en-US" dirty="0"/>
              <a:t> the data.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Variance</a:t>
            </a:r>
          </a:p>
        </p:txBody>
      </p:sp>
    </p:spTree>
    <p:extLst>
      <p:ext uri="{BB962C8B-B14F-4D97-AF65-F5344CB8AC3E}">
        <p14:creationId xmlns:p14="http://schemas.microsoft.com/office/powerpoint/2010/main" val="2352835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3231</TotalTime>
  <Words>1098</Words>
  <Application>Microsoft Office PowerPoint</Application>
  <PresentationFormat>Widescreen</PresentationFormat>
  <Paragraphs>294</Paragraphs>
  <Slides>33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Calibri</vt:lpstr>
      <vt:lpstr>Calibri Light</vt:lpstr>
      <vt:lpstr>Cambria Math</vt:lpstr>
      <vt:lpstr>Wingdings</vt:lpstr>
      <vt:lpstr>Office Theme</vt:lpstr>
      <vt:lpstr>Acrobat Document</vt:lpstr>
      <vt:lpstr>Lecture 1: Trade-offs and model training</vt:lpstr>
      <vt:lpstr>Learning objectives</vt:lpstr>
      <vt:lpstr>Prediction vs. Explanation</vt:lpstr>
      <vt:lpstr>Explanation problems</vt:lpstr>
      <vt:lpstr>Prediction problems</vt:lpstr>
      <vt:lpstr>Bias vs. Variance</vt:lpstr>
      <vt:lpstr>Overview</vt:lpstr>
      <vt:lpstr>Bias</vt:lpstr>
      <vt:lpstr>Variance</vt:lpstr>
      <vt:lpstr>Conceptual visualizations</vt:lpstr>
      <vt:lpstr>Feature Selection</vt:lpstr>
      <vt:lpstr>Overview</vt:lpstr>
      <vt:lpstr>Methods for feature selection</vt:lpstr>
      <vt:lpstr>Regularization</vt:lpstr>
      <vt:lpstr>Types of regularization</vt:lpstr>
      <vt:lpstr>Fitting the model</vt:lpstr>
      <vt:lpstr>Conceptual visualization</vt:lpstr>
      <vt:lpstr>Model fitting</vt:lpstr>
      <vt:lpstr>Training, testing, and validation</vt:lpstr>
      <vt:lpstr>Cross validation</vt:lpstr>
      <vt:lpstr>Cross validation</vt:lpstr>
      <vt:lpstr>Cross validation</vt:lpstr>
      <vt:lpstr>Example model fitting scheme</vt:lpstr>
      <vt:lpstr>Performance metrics </vt:lpstr>
      <vt:lpstr>Imbalanced data</vt:lpstr>
      <vt:lpstr>Performance metrics – regression</vt:lpstr>
      <vt:lpstr>Performance metrics – regression</vt:lpstr>
      <vt:lpstr>Performance metrics – classification</vt:lpstr>
      <vt:lpstr>Performance metrics – classification</vt:lpstr>
      <vt:lpstr>Performance metrics – classification</vt:lpstr>
      <vt:lpstr>Performance metrics – classification</vt:lpstr>
      <vt:lpstr>Performance metrics – classification</vt:lpstr>
      <vt:lpstr>Next class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jboutilier</cp:lastModifiedBy>
  <cp:revision>64</cp:revision>
  <cp:lastPrinted>2019-04-03T12:47:36Z</cp:lastPrinted>
  <dcterms:created xsi:type="dcterms:W3CDTF">2019-02-14T19:26:38Z</dcterms:created>
  <dcterms:modified xsi:type="dcterms:W3CDTF">2020-12-28T22:02:19Z</dcterms:modified>
</cp:coreProperties>
</file>